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3" r:id="rId3"/>
  </p:sldMasterIdLst>
  <p:notesMasterIdLst>
    <p:notesMasterId r:id="rId61"/>
  </p:notesMasterIdLst>
  <p:sldIdLst>
    <p:sldId id="256" r:id="rId4"/>
    <p:sldId id="257" r:id="rId5"/>
    <p:sldId id="258" r:id="rId6"/>
    <p:sldId id="259" r:id="rId7"/>
    <p:sldId id="260" r:id="rId8"/>
    <p:sldId id="328" r:id="rId9"/>
    <p:sldId id="304" r:id="rId10"/>
    <p:sldId id="324" r:id="rId11"/>
    <p:sldId id="305" r:id="rId12"/>
    <p:sldId id="264" r:id="rId13"/>
    <p:sldId id="265" r:id="rId14"/>
    <p:sldId id="266" r:id="rId15"/>
    <p:sldId id="306" r:id="rId16"/>
    <p:sldId id="268" r:id="rId17"/>
    <p:sldId id="269" r:id="rId18"/>
    <p:sldId id="270" r:id="rId19"/>
    <p:sldId id="271" r:id="rId20"/>
    <p:sldId id="272" r:id="rId21"/>
    <p:sldId id="325" r:id="rId22"/>
    <p:sldId id="273" r:id="rId23"/>
    <p:sldId id="274" r:id="rId24"/>
    <p:sldId id="275" r:id="rId25"/>
    <p:sldId id="276" r:id="rId26"/>
    <p:sldId id="277" r:id="rId27"/>
    <p:sldId id="278" r:id="rId28"/>
    <p:sldId id="279" r:id="rId29"/>
    <p:sldId id="281" r:id="rId30"/>
    <p:sldId id="308" r:id="rId31"/>
    <p:sldId id="309" r:id="rId32"/>
    <p:sldId id="310" r:id="rId33"/>
    <p:sldId id="311" r:id="rId34"/>
    <p:sldId id="312" r:id="rId35"/>
    <p:sldId id="316" r:id="rId36"/>
    <p:sldId id="317" r:id="rId37"/>
    <p:sldId id="318" r:id="rId38"/>
    <p:sldId id="319" r:id="rId39"/>
    <p:sldId id="320" r:id="rId40"/>
    <p:sldId id="282" r:id="rId41"/>
    <p:sldId id="326" r:id="rId42"/>
    <p:sldId id="283" r:id="rId43"/>
    <p:sldId id="284" r:id="rId44"/>
    <p:sldId id="285" r:id="rId45"/>
    <p:sldId id="286" r:id="rId46"/>
    <p:sldId id="287" r:id="rId47"/>
    <p:sldId id="327" r:id="rId48"/>
    <p:sldId id="290" r:id="rId49"/>
    <p:sldId id="289" r:id="rId50"/>
    <p:sldId id="295" r:id="rId51"/>
    <p:sldId id="291" r:id="rId52"/>
    <p:sldId id="292" r:id="rId53"/>
    <p:sldId id="293" r:id="rId54"/>
    <p:sldId id="323" r:id="rId55"/>
    <p:sldId id="313" r:id="rId56"/>
    <p:sldId id="314" r:id="rId57"/>
    <p:sldId id="315" r:id="rId58"/>
    <p:sldId id="321" r:id="rId59"/>
    <p:sldId id="322" r:id="rId60"/>
  </p:sldIdLst>
  <p:sldSz cx="9144000" cy="6858000" type="screen4x3"/>
  <p:notesSz cx="6858000" cy="9144000"/>
  <p:custDataLst>
    <p:tags r:id="rId62"/>
  </p:custDataLst>
  <p:defaultTex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742950" indent="-28575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11430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6002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20574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B822B"/>
    <a:srgbClr val="AD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12" autoAdjust="0"/>
    <p:restoredTop sz="94280" autoAdjust="0"/>
  </p:normalViewPr>
  <p:slideViewPr>
    <p:cSldViewPr>
      <p:cViewPr>
        <p:scale>
          <a:sx n="50" d="100"/>
          <a:sy n="50" d="100"/>
        </p:scale>
        <p:origin x="36" y="372"/>
      </p:cViewPr>
      <p:guideLst>
        <p:guide orient="horz" pos="2160"/>
        <p:guide pos="288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2051" name="Text Box 2"/>
          <p:cNvSpPr txBox="1">
            <a:spLocks noChangeArrowheads="1"/>
          </p:cNvSpPr>
          <p:nvPr/>
        </p:nvSpPr>
        <p:spPr bwMode="auto">
          <a:xfrm>
            <a:off x="0" y="0"/>
            <a:ext cx="2971800" cy="45720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2052" name="Text Box 3"/>
          <p:cNvSpPr txBox="1">
            <a:spLocks noChangeArrowheads="1"/>
          </p:cNvSpPr>
          <p:nvPr/>
        </p:nvSpPr>
        <p:spPr bwMode="auto">
          <a:xfrm>
            <a:off x="3884613" y="0"/>
            <a:ext cx="2971800" cy="45720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2053"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2"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5" name="Text Box 6"/>
          <p:cNvSpPr txBox="1">
            <a:spLocks noChangeArrowheads="1"/>
          </p:cNvSpPr>
          <p:nvPr/>
        </p:nvSpPr>
        <p:spPr bwMode="auto">
          <a:xfrm>
            <a:off x="0" y="8685213"/>
            <a:ext cx="2971800" cy="45720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3"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E2373467-98E1-4430-9353-5BB429BDC3CA}" type="slidenum">
              <a:rPr lang="en-US" altLang="en-US"/>
              <a:pPr/>
              <a:t>‹#›</a:t>
            </a:fld>
            <a:endParaRPr lang="en-US" altLang="en-US" dirty="0"/>
          </a:p>
        </p:txBody>
      </p:sp>
    </p:spTree>
    <p:extLst>
      <p:ext uri="{BB962C8B-B14F-4D97-AF65-F5344CB8AC3E}">
        <p14:creationId xmlns:p14="http://schemas.microsoft.com/office/powerpoint/2010/main" val="17673997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p:spPr>
        <p:txBody>
          <a:bodyPr/>
          <a:lstStyle/>
          <a:p>
            <a:fld id="{41A18463-1685-4188-8D64-B3EDBC4A1CCC}" type="slidenum">
              <a:rPr lang="en-US" altLang="en-US"/>
              <a:pPr/>
              <a:t>1</a:t>
            </a:fld>
            <a:endParaRPr lang="en-US" altLang="en-US" dirty="0"/>
          </a:p>
        </p:txBody>
      </p:sp>
      <p:sp>
        <p:nvSpPr>
          <p:cNvPr id="409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D19E19-D2EF-4E4C-B173-5CA2CE2D42A4}" type="slidenum">
              <a:rPr lang="en-US" altLang="en-US" sz="1200">
                <a:solidFill>
                  <a:srgbClr val="000000"/>
                </a:solidFill>
              </a:rPr>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altLang="en-US" sz="1200" dirty="0">
              <a:solidFill>
                <a:srgbClr val="000000"/>
              </a:solidFill>
            </a:endParaRPr>
          </a:p>
        </p:txBody>
      </p:sp>
      <p:sp>
        <p:nvSpPr>
          <p:cNvPr id="410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101" name="Rectangle 3"/>
          <p:cNvSpPr>
            <a:spLocks noGrp="1" noChangeArrowheads="1"/>
          </p:cNvSpPr>
          <p:nvPr>
            <p:ph type="body" idx="1"/>
          </p:nvPr>
        </p:nvSpPr>
        <p:spPr>
          <a:xfrm>
            <a:off x="685800" y="4343400"/>
            <a:ext cx="5486400" cy="4114800"/>
          </a:xfrm>
          <a:noFill/>
          <a:ln/>
        </p:spPr>
        <p:txBody>
          <a:bodyPr wrap="none" anchor="t"/>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Arial" pitchFamily="34" charset="0"/>
            </a:endParaRPr>
          </a:p>
        </p:txBody>
      </p:sp>
    </p:spTree>
    <p:extLst>
      <p:ext uri="{BB962C8B-B14F-4D97-AF65-F5344CB8AC3E}">
        <p14:creationId xmlns:p14="http://schemas.microsoft.com/office/powerpoint/2010/main" val="396527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p>
            <a:fld id="{C012B488-AA89-48B4-9A04-DEFD8D0BA09D}" type="slidenum">
              <a:rPr lang="en-US" altLang="en-US"/>
              <a:pPr/>
              <a:t>10</a:t>
            </a:fld>
            <a:endParaRPr lang="en-US" altLang="en-US" dirty="0"/>
          </a:p>
        </p:txBody>
      </p:sp>
      <p:sp>
        <p:nvSpPr>
          <p:cNvPr id="184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43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39048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26144B7D-695A-4C1A-8C77-56C3E4FA7844}" type="slidenum">
              <a:rPr lang="en-US" altLang="en-US"/>
              <a:pPr/>
              <a:t>11</a:t>
            </a:fld>
            <a:endParaRPr lang="en-US" altLang="en-US" dirty="0"/>
          </a:p>
        </p:txBody>
      </p:sp>
      <p:sp>
        <p:nvSpPr>
          <p:cNvPr id="204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048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830606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fld id="{D0E8A7A7-F8BB-42B6-93CB-C3611FA914B7}" type="slidenum">
              <a:rPr lang="en-US" altLang="en-US"/>
              <a:pPr/>
              <a:t>12</a:t>
            </a:fld>
            <a:endParaRPr lang="en-US" altLang="en-US" dirty="0"/>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1797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13</a:t>
            </a:fld>
            <a:endParaRPr lang="en-US" altLang="en-US" dirty="0"/>
          </a:p>
        </p:txBody>
      </p:sp>
    </p:spTree>
    <p:extLst>
      <p:ext uri="{BB962C8B-B14F-4D97-AF65-F5344CB8AC3E}">
        <p14:creationId xmlns:p14="http://schemas.microsoft.com/office/powerpoint/2010/main" val="322943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EBFFE959-6D2F-4D98-9B4F-F1E4171E3250}" type="slidenum">
              <a:rPr lang="en-US" altLang="en-US"/>
              <a:pPr/>
              <a:t>14</a:t>
            </a:fld>
            <a:endParaRPr lang="en-US" altLang="en-US" dirty="0"/>
          </a:p>
        </p:txBody>
      </p:sp>
      <p:sp>
        <p:nvSpPr>
          <p:cNvPr id="256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560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9968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p>
            <a:fld id="{C9B532CE-1034-446A-884D-738269463354}" type="slidenum">
              <a:rPr lang="en-US" altLang="en-US"/>
              <a:pPr/>
              <a:t>15</a:t>
            </a:fld>
            <a:endParaRPr lang="en-US" altLang="en-US" dirty="0"/>
          </a:p>
        </p:txBody>
      </p:sp>
      <p:sp>
        <p:nvSpPr>
          <p:cNvPr id="276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765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97901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6E94BC8D-0175-43E1-8F62-AFFDB0E343F4}" type="slidenum">
              <a:rPr lang="en-US" altLang="en-US"/>
              <a:pPr/>
              <a:t>16</a:t>
            </a:fld>
            <a:endParaRPr lang="en-US" altLang="en-US" dirty="0"/>
          </a:p>
        </p:txBody>
      </p:sp>
      <p:sp>
        <p:nvSpPr>
          <p:cNvPr id="296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970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57169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244B197C-EBE8-4B34-95FF-E50E5C7502F6}" type="slidenum">
              <a:rPr lang="en-US" altLang="en-US"/>
              <a:pPr/>
              <a:t>17</a:t>
            </a:fld>
            <a:endParaRPr lang="en-US" altLang="en-US" dirty="0"/>
          </a:p>
        </p:txBody>
      </p:sp>
      <p:sp>
        <p:nvSpPr>
          <p:cNvPr id="317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174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57148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FCE67FF8-6753-45D9-AC86-608FF45F756F}" type="slidenum">
              <a:rPr lang="en-US" altLang="en-US"/>
              <a:pPr/>
              <a:t>18</a:t>
            </a:fld>
            <a:endParaRPr lang="en-US" altLang="en-US" dirty="0"/>
          </a:p>
        </p:txBody>
      </p:sp>
      <p:sp>
        <p:nvSpPr>
          <p:cNvPr id="337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3796" name="Rectangle 2"/>
          <p:cNvSpPr>
            <a:spLocks noGrp="1" noChangeArrowheads="1"/>
          </p:cNvSpPr>
          <p:nvPr>
            <p:ph type="body" idx="1"/>
          </p:nvPr>
        </p:nvSpPr>
        <p:spPr>
          <a:xfrm>
            <a:off x="685800" y="4343400"/>
            <a:ext cx="5486400" cy="4114800"/>
          </a:xfrm>
          <a:noFill/>
          <a:ln/>
        </p:spPr>
        <p:txBody>
          <a:bodyPr wrap="none" anchor="t"/>
          <a:lstStyle/>
          <a:p>
            <a:endParaRPr lang="en-US" altLang="en-US" dirty="0">
              <a:latin typeface="Times New Roman" pitchFamily="18" charset="0"/>
            </a:endParaRPr>
          </a:p>
        </p:txBody>
      </p:sp>
    </p:spTree>
    <p:extLst>
      <p:ext uri="{BB962C8B-B14F-4D97-AF65-F5344CB8AC3E}">
        <p14:creationId xmlns:p14="http://schemas.microsoft.com/office/powerpoint/2010/main" val="404203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19</a:t>
            </a:fld>
            <a:endParaRPr lang="en-US" altLang="en-US" dirty="0"/>
          </a:p>
        </p:txBody>
      </p:sp>
    </p:spTree>
    <p:extLst>
      <p:ext uri="{BB962C8B-B14F-4D97-AF65-F5344CB8AC3E}">
        <p14:creationId xmlns:p14="http://schemas.microsoft.com/office/powerpoint/2010/main" val="20473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p:spPr>
        <p:txBody>
          <a:bodyPr/>
          <a:lstStyle/>
          <a:p>
            <a:fld id="{90547BF4-1B5E-46F5-B501-3FB9068ADD8C}" type="slidenum">
              <a:rPr lang="en-US" altLang="en-US"/>
              <a:pPr/>
              <a:t>2</a:t>
            </a:fld>
            <a:endParaRPr lang="en-US" altLang="en-US" dirty="0"/>
          </a:p>
        </p:txBody>
      </p:sp>
      <p:sp>
        <p:nvSpPr>
          <p:cNvPr id="61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Arial" pitchFamily="34" charset="0"/>
            </a:endParaRPr>
          </a:p>
        </p:txBody>
      </p:sp>
    </p:spTree>
    <p:extLst>
      <p:ext uri="{BB962C8B-B14F-4D97-AF65-F5344CB8AC3E}">
        <p14:creationId xmlns:p14="http://schemas.microsoft.com/office/powerpoint/2010/main" val="36644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fld id="{0A7FF3DE-4B9A-4742-9DEE-27DDDFC26038}" type="slidenum">
              <a:rPr lang="en-US" altLang="en-US"/>
              <a:pPr/>
              <a:t>20</a:t>
            </a:fld>
            <a:endParaRPr lang="en-US" altLang="en-US" dirty="0"/>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584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04652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FE551DB8-B2F5-4CED-81D6-277F6A7267B6}" type="slidenum">
              <a:rPr lang="en-US" altLang="en-US"/>
              <a:pPr/>
              <a:t>21</a:t>
            </a:fld>
            <a:endParaRPr lang="en-US" altLang="en-US" dirty="0"/>
          </a:p>
        </p:txBody>
      </p:sp>
      <p:sp>
        <p:nvSpPr>
          <p:cNvPr id="378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789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52113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p>
            <a:fld id="{C68F786E-E4C1-4699-BBFC-6CA06D4A5017}" type="slidenum">
              <a:rPr lang="en-US" altLang="en-US"/>
              <a:pPr/>
              <a:t>22</a:t>
            </a:fld>
            <a:endParaRPr lang="en-US" altLang="en-US" dirty="0"/>
          </a:p>
        </p:txBody>
      </p:sp>
      <p:sp>
        <p:nvSpPr>
          <p:cNvPr id="399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994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25120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1A3211F9-C8FB-469B-A5BC-D5FD8FED23CB}" type="slidenum">
              <a:rPr lang="en-US" altLang="en-US"/>
              <a:pPr/>
              <a:t>23</a:t>
            </a:fld>
            <a:endParaRPr lang="en-US" altLang="en-US" dirty="0"/>
          </a:p>
        </p:txBody>
      </p:sp>
      <p:sp>
        <p:nvSpPr>
          <p:cNvPr id="419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198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76048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C29DF0CA-5F9D-4A7E-857D-DCDA4CF0DF7E}" type="slidenum">
              <a:rPr lang="en-US" altLang="en-US"/>
              <a:pPr/>
              <a:t>24</a:t>
            </a:fld>
            <a:endParaRPr lang="en-US" altLang="en-US" dirty="0"/>
          </a:p>
        </p:txBody>
      </p:sp>
      <p:sp>
        <p:nvSpPr>
          <p:cNvPr id="440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403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410540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607CB7BB-4A35-4333-9E27-81D3AF19B62D}" type="slidenum">
              <a:rPr lang="en-US" altLang="en-US"/>
              <a:pPr/>
              <a:t>25</a:t>
            </a:fld>
            <a:endParaRPr lang="en-US" altLang="en-US" dirty="0"/>
          </a:p>
        </p:txBody>
      </p:sp>
      <p:sp>
        <p:nvSpPr>
          <p:cNvPr id="460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608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549692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fld id="{BBD48445-2EDE-4D64-95A2-A7F591E99997}" type="slidenum">
              <a:rPr lang="en-US" altLang="en-US"/>
              <a:pPr/>
              <a:t>26</a:t>
            </a:fld>
            <a:endParaRPr lang="en-US" altLang="en-US" dirty="0"/>
          </a:p>
        </p:txBody>
      </p:sp>
      <p:sp>
        <p:nvSpPr>
          <p:cNvPr id="481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813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67786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fld id="{75924F95-22BD-43AF-B8E4-937FF2381DE8}" type="slidenum">
              <a:rPr lang="en-US" altLang="en-US"/>
              <a:pPr/>
              <a:t>27</a:t>
            </a:fld>
            <a:endParaRPr lang="en-US" altLang="en-US" dirty="0"/>
          </a:p>
        </p:txBody>
      </p:sp>
      <p:sp>
        <p:nvSpPr>
          <p:cNvPr id="522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222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471463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fld id="{F044A336-CC7E-4C41-97BC-A33BF96D8E37}" type="slidenum">
              <a:rPr lang="en-US" altLang="en-US"/>
              <a:pPr/>
              <a:t>28</a:t>
            </a:fld>
            <a:endParaRPr lang="en-US" altLang="en-US" dirty="0"/>
          </a:p>
        </p:txBody>
      </p:sp>
      <p:sp>
        <p:nvSpPr>
          <p:cNvPr id="542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427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577881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p>
            <a:fld id="{907222AE-B65E-48DF-B03C-95CB71B7730C}" type="slidenum">
              <a:rPr lang="en-US" altLang="en-US"/>
              <a:pPr/>
              <a:t>29</a:t>
            </a:fld>
            <a:endParaRPr lang="en-US" altLang="en-US" dirty="0"/>
          </a:p>
        </p:txBody>
      </p:sp>
      <p:sp>
        <p:nvSpPr>
          <p:cNvPr id="563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632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66979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p:spPr>
        <p:txBody>
          <a:bodyPr/>
          <a:lstStyle/>
          <a:p>
            <a:fld id="{3CEB1AE4-7D88-4BC2-8D10-32E49C956E3F}" type="slidenum">
              <a:rPr lang="en-US" altLang="en-US"/>
              <a:pPr/>
              <a:t>3</a:t>
            </a:fld>
            <a:endParaRPr lang="en-US" altLang="en-US" dirty="0"/>
          </a:p>
        </p:txBody>
      </p:sp>
      <p:sp>
        <p:nvSpPr>
          <p:cNvPr id="81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196" name="Rectangle 2"/>
          <p:cNvSpPr>
            <a:spLocks noGrp="1" noChangeArrowheads="1"/>
          </p:cNvSpPr>
          <p:nvPr>
            <p:ph type="body" idx="1"/>
          </p:nvPr>
        </p:nvSpPr>
        <p:spPr>
          <a:xfrm>
            <a:off x="685800" y="4343400"/>
            <a:ext cx="5486400" cy="4114800"/>
          </a:xfrm>
          <a:noFill/>
          <a:ln/>
        </p:spPr>
        <p:txBody>
          <a:bodyPr wrap="none" anchor="t"/>
          <a:lstStyle/>
          <a:p>
            <a:endParaRPr lang="en-US" altLang="en-US" dirty="0">
              <a:latin typeface="Times New Roman" pitchFamily="18" charset="0"/>
            </a:endParaRPr>
          </a:p>
        </p:txBody>
      </p:sp>
    </p:spTree>
    <p:extLst>
      <p:ext uri="{BB962C8B-B14F-4D97-AF65-F5344CB8AC3E}">
        <p14:creationId xmlns:p14="http://schemas.microsoft.com/office/powerpoint/2010/main" val="3326392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fld id="{55901238-B48D-4104-B75E-1577CCDF4EE0}" type="slidenum">
              <a:rPr lang="en-US" altLang="en-US"/>
              <a:pPr/>
              <a:t>30</a:t>
            </a:fld>
            <a:endParaRPr lang="en-US" altLang="en-US" dirty="0"/>
          </a:p>
        </p:txBody>
      </p:sp>
      <p:sp>
        <p:nvSpPr>
          <p:cNvPr id="583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837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67275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p>
            <a:fld id="{1B1CFE73-EE56-44C4-B6F2-E52C997FD30E}" type="slidenum">
              <a:rPr lang="en-US" altLang="en-US"/>
              <a:pPr/>
              <a:t>31</a:t>
            </a:fld>
            <a:endParaRPr lang="en-US" altLang="en-US" dirty="0"/>
          </a:p>
        </p:txBody>
      </p:sp>
      <p:sp>
        <p:nvSpPr>
          <p:cNvPr id="604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042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233774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p>
            <a:fld id="{AD56F914-B76F-49A8-A049-7C4DD53CA8B6}" type="slidenum">
              <a:rPr lang="en-US" altLang="en-US"/>
              <a:pPr/>
              <a:t>32</a:t>
            </a:fld>
            <a:endParaRPr lang="en-US" altLang="en-US" dirty="0"/>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246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723353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p>
            <a:fld id="{06DDB273-36AC-4ECE-8376-A75C7787E5AA}" type="slidenum">
              <a:rPr lang="en-US" altLang="en-US"/>
              <a:pPr/>
              <a:t>33</a:t>
            </a:fld>
            <a:endParaRPr lang="en-US" altLang="en-US" dirty="0"/>
          </a:p>
        </p:txBody>
      </p:sp>
      <p:sp>
        <p:nvSpPr>
          <p:cNvPr id="645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451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828924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p>
            <a:fld id="{315DA96B-3D55-4A63-8D30-69520204B581}" type="slidenum">
              <a:rPr lang="en-US" altLang="en-US"/>
              <a:pPr/>
              <a:t>34</a:t>
            </a:fld>
            <a:endParaRPr lang="en-US" altLang="en-US" dirty="0"/>
          </a:p>
        </p:txBody>
      </p:sp>
      <p:sp>
        <p:nvSpPr>
          <p:cNvPr id="665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656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565902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fld id="{A1FF0846-6A4E-44E7-9B39-BA4FEB7048AF}" type="slidenum">
              <a:rPr lang="en-US" altLang="en-US"/>
              <a:pPr/>
              <a:t>35</a:t>
            </a:fld>
            <a:endParaRPr lang="en-US" altLang="en-US" dirty="0"/>
          </a:p>
        </p:txBody>
      </p:sp>
      <p:sp>
        <p:nvSpPr>
          <p:cNvPr id="686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861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906910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p>
            <a:fld id="{3FE8D0CF-2394-4C07-A8F7-D20BC520FC5C}" type="slidenum">
              <a:rPr lang="en-US" altLang="en-US"/>
              <a:pPr/>
              <a:t>36</a:t>
            </a:fld>
            <a:endParaRPr lang="en-US" altLang="en-US" dirty="0"/>
          </a:p>
        </p:txBody>
      </p:sp>
      <p:sp>
        <p:nvSpPr>
          <p:cNvPr id="706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066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450592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p>
            <a:fld id="{BA17F6CD-CD2C-4D47-A496-C3871CC2D218}" type="slidenum">
              <a:rPr lang="en-US" altLang="en-US"/>
              <a:pPr/>
              <a:t>37</a:t>
            </a:fld>
            <a:endParaRPr lang="en-US" altLang="en-US" dirty="0"/>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270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107766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p>
            <a:fld id="{A0AF17DF-9C94-4EF3-BECE-F0929934B74C}" type="slidenum">
              <a:rPr lang="en-US" altLang="en-US"/>
              <a:pPr/>
              <a:t>38</a:t>
            </a:fld>
            <a:endParaRPr lang="en-US" altLang="en-US" dirty="0"/>
          </a:p>
        </p:txBody>
      </p:sp>
      <p:sp>
        <p:nvSpPr>
          <p:cNvPr id="747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475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305754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39</a:t>
            </a:fld>
            <a:endParaRPr lang="en-US" altLang="en-US" dirty="0"/>
          </a:p>
        </p:txBody>
      </p:sp>
    </p:spTree>
    <p:extLst>
      <p:ext uri="{BB962C8B-B14F-4D97-AF65-F5344CB8AC3E}">
        <p14:creationId xmlns:p14="http://schemas.microsoft.com/office/powerpoint/2010/main" val="27806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p>
            <a:fld id="{2B4CF9C1-8B54-47A2-8E88-23BF70B126A0}" type="slidenum">
              <a:rPr lang="en-US" altLang="en-US"/>
              <a:pPr/>
              <a:t>4</a:t>
            </a:fld>
            <a:endParaRPr lang="en-US" altLang="en-US" dirty="0"/>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24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412762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p>
            <a:fld id="{F52DC79E-75B1-4BE2-92F8-EEAB1080154A}" type="slidenum">
              <a:rPr lang="en-US" altLang="en-US"/>
              <a:pPr/>
              <a:t>40</a:t>
            </a:fld>
            <a:endParaRPr lang="en-US" altLang="en-US" dirty="0"/>
          </a:p>
        </p:txBody>
      </p:sp>
      <p:sp>
        <p:nvSpPr>
          <p:cNvPr id="768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680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4198734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fld id="{0CC7077C-C0F2-4FB1-AABD-A02F68BB5AF3}" type="slidenum">
              <a:rPr lang="en-US" altLang="en-US"/>
              <a:pPr/>
              <a:t>41</a:t>
            </a:fld>
            <a:endParaRPr lang="en-US" altLang="en-US" dirty="0"/>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885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4184870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p>
            <a:fld id="{C537731A-D9E9-4401-BCFD-5B1A6566CD3C}" type="slidenum">
              <a:rPr lang="en-US" altLang="en-US"/>
              <a:pPr/>
              <a:t>42</a:t>
            </a:fld>
            <a:endParaRPr lang="en-US" altLang="en-US" dirty="0"/>
          </a:p>
        </p:txBody>
      </p:sp>
      <p:sp>
        <p:nvSpPr>
          <p:cNvPr id="808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090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907372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fld id="{74BDB35A-0B50-4249-8428-3BA7AC5F9DF8}" type="slidenum">
              <a:rPr lang="en-US" altLang="en-US"/>
              <a:pPr/>
              <a:t>43</a:t>
            </a:fld>
            <a:endParaRPr lang="en-US" altLang="en-US" dirty="0"/>
          </a:p>
        </p:txBody>
      </p:sp>
      <p:sp>
        <p:nvSpPr>
          <p:cNvPr id="829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294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441911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p>
            <a:fld id="{FCC892A2-B4E7-4E31-8018-BDA27C224A4E}" type="slidenum">
              <a:rPr lang="en-US" altLang="en-US"/>
              <a:pPr/>
              <a:t>44</a:t>
            </a:fld>
            <a:endParaRPr lang="en-US" altLang="en-US" dirty="0"/>
          </a:p>
        </p:txBody>
      </p:sp>
      <p:sp>
        <p:nvSpPr>
          <p:cNvPr id="849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499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679718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45</a:t>
            </a:fld>
            <a:endParaRPr lang="en-US" altLang="en-US" dirty="0"/>
          </a:p>
        </p:txBody>
      </p:sp>
    </p:spTree>
    <p:extLst>
      <p:ext uri="{BB962C8B-B14F-4D97-AF65-F5344CB8AC3E}">
        <p14:creationId xmlns:p14="http://schemas.microsoft.com/office/powerpoint/2010/main" val="2703104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p>
            <a:fld id="{1F3688C8-13E4-4518-B48C-CF490AF057C0}" type="slidenum">
              <a:rPr lang="en-US" altLang="en-US"/>
              <a:pPr/>
              <a:t>46</a:t>
            </a:fld>
            <a:endParaRPr lang="en-US" altLang="en-US" dirty="0"/>
          </a:p>
        </p:txBody>
      </p:sp>
      <p:sp>
        <p:nvSpPr>
          <p:cNvPr id="890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909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776069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fld id="{AD2C64B6-9800-437F-9671-30BDB3377895}" type="slidenum">
              <a:rPr lang="en-US" altLang="en-US"/>
              <a:pPr/>
              <a:t>47</a:t>
            </a:fld>
            <a:endParaRPr lang="en-US" altLang="en-US" dirty="0"/>
          </a:p>
        </p:txBody>
      </p:sp>
      <p:sp>
        <p:nvSpPr>
          <p:cNvPr id="870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704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3927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p>
            <a:fld id="{22BE4F83-5175-4A6B-900F-0F036AFA90C4}" type="slidenum">
              <a:rPr lang="en-US" altLang="en-US"/>
              <a:pPr/>
              <a:t>48</a:t>
            </a:fld>
            <a:endParaRPr lang="en-US" altLang="en-US" dirty="0"/>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114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194486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fld id="{CF131125-43B2-40D5-A0DA-1F88DC08DE37}" type="slidenum">
              <a:rPr lang="en-US" altLang="en-US"/>
              <a:pPr/>
              <a:t>49</a:t>
            </a:fld>
            <a:endParaRPr lang="en-US" altLang="en-US" dirty="0"/>
          </a:p>
        </p:txBody>
      </p:sp>
      <p:sp>
        <p:nvSpPr>
          <p:cNvPr id="931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318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81094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p:spPr>
        <p:txBody>
          <a:bodyPr/>
          <a:lstStyle/>
          <a:p>
            <a:fld id="{85DA8047-4568-445D-BAF9-D456AA5C0D89}" type="slidenum">
              <a:rPr lang="en-US" altLang="en-US"/>
              <a:pPr/>
              <a:t>5</a:t>
            </a:fld>
            <a:endParaRPr lang="en-US" altLang="en-US" dirty="0"/>
          </a:p>
        </p:txBody>
      </p:sp>
      <p:sp>
        <p:nvSpPr>
          <p:cNvPr id="122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29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243553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p>
            <a:fld id="{48AC7A3A-138C-40CD-8FF0-7ED383BE4CD9}" type="slidenum">
              <a:rPr lang="en-US" altLang="en-US"/>
              <a:pPr/>
              <a:t>50</a:t>
            </a:fld>
            <a:endParaRPr lang="en-US" altLang="en-US" dirty="0"/>
          </a:p>
        </p:txBody>
      </p:sp>
      <p:sp>
        <p:nvSpPr>
          <p:cNvPr id="952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523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757957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p>
            <a:fld id="{EDB2010B-0628-41E7-8972-2AB3F37FDBA7}" type="slidenum">
              <a:rPr lang="en-US" altLang="en-US"/>
              <a:pPr/>
              <a:t>51</a:t>
            </a:fld>
            <a:endParaRPr lang="en-US" altLang="en-US" dirty="0"/>
          </a:p>
        </p:txBody>
      </p:sp>
      <p:sp>
        <p:nvSpPr>
          <p:cNvPr id="972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728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650551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52</a:t>
            </a:fld>
            <a:endParaRPr lang="en-US" altLang="en-US" dirty="0"/>
          </a:p>
        </p:txBody>
      </p:sp>
    </p:spTree>
    <p:extLst>
      <p:ext uri="{BB962C8B-B14F-4D97-AF65-F5344CB8AC3E}">
        <p14:creationId xmlns:p14="http://schemas.microsoft.com/office/powerpoint/2010/main" val="520363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p>
            <a:fld id="{0E80320A-D074-4BF0-9FD6-A6E435AF200C}" type="slidenum">
              <a:rPr lang="en-US" altLang="en-US"/>
              <a:pPr/>
              <a:t>53</a:t>
            </a:fld>
            <a:endParaRPr lang="en-US" altLang="en-US" dirty="0"/>
          </a:p>
        </p:txBody>
      </p:sp>
      <p:sp>
        <p:nvSpPr>
          <p:cNvPr id="1003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0356"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088532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p>
            <a:fld id="{A289F8F1-C146-49BB-8A4C-DD1236B7AA85}" type="slidenum">
              <a:rPr lang="en-US" altLang="en-US"/>
              <a:pPr/>
              <a:t>54</a:t>
            </a:fld>
            <a:endParaRPr lang="en-US" altLang="en-US" dirty="0"/>
          </a:p>
        </p:txBody>
      </p:sp>
      <p:sp>
        <p:nvSpPr>
          <p:cNvPr id="1024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2404"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511532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p:spPr>
        <p:txBody>
          <a:bodyPr/>
          <a:lstStyle/>
          <a:p>
            <a:fld id="{BA5EC54B-E139-4AB3-989E-233A014798B2}" type="slidenum">
              <a:rPr lang="en-US" altLang="en-US"/>
              <a:pPr/>
              <a:t>55</a:t>
            </a:fld>
            <a:endParaRPr lang="en-US" altLang="en-US" dirty="0"/>
          </a:p>
        </p:txBody>
      </p:sp>
      <p:sp>
        <p:nvSpPr>
          <p:cNvPr id="1044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4452"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1659684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p>
            <a:fld id="{449C5DDB-C63F-46C3-AB08-AE5EC3BF900B}" type="slidenum">
              <a:rPr lang="en-US" altLang="en-US"/>
              <a:pPr/>
              <a:t>56</a:t>
            </a:fld>
            <a:endParaRPr lang="en-US" altLang="en-US" dirty="0"/>
          </a:p>
        </p:txBody>
      </p:sp>
      <p:sp>
        <p:nvSpPr>
          <p:cNvPr id="1064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650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2518839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p:spPr>
        <p:txBody>
          <a:bodyPr/>
          <a:lstStyle/>
          <a:p>
            <a:fld id="{C69B77B5-402B-49F4-B875-BBE885D177F8}" type="slidenum">
              <a:rPr lang="en-US" altLang="en-US"/>
              <a:pPr/>
              <a:t>57</a:t>
            </a:fld>
            <a:endParaRPr lang="en-US" altLang="en-US" dirty="0"/>
          </a:p>
        </p:txBody>
      </p:sp>
      <p:sp>
        <p:nvSpPr>
          <p:cNvPr id="1085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8548"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71892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A99D669-DE45-471F-86D4-94C146EBC56B}" type="slidenum">
              <a:rPr kumimoji="0" lang="en-US" altLang="en-US" sz="1200" b="0" i="0" u="none" strike="noStrike" kern="1200" cap="none" spc="0" normalizeH="0" baseline="0" noProof="0">
                <a:ln>
                  <a:noFill/>
                </a:ln>
                <a:solidFill>
                  <a:srgbClr val="000000"/>
                </a:solidFill>
                <a:effectLst/>
                <a:uLnTx/>
                <a:uFillTx/>
                <a:latin typeface="Arial"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1200" b="0" i="0" u="none" strike="noStrike" kern="1200" cap="none" spc="0" normalizeH="0" baseline="0" noProof="0" dirty="0">
              <a:ln>
                <a:noFill/>
              </a:ln>
              <a:solidFill>
                <a:srgbClr val="000000"/>
              </a:solidFill>
              <a:effectLst/>
              <a:uLnTx/>
              <a:uFillTx/>
              <a:latin typeface="Arial" pitchFamily="34" charset="0"/>
            </a:endParaRPr>
          </a:p>
        </p:txBody>
      </p:sp>
      <p:sp>
        <p:nvSpPr>
          <p:cNvPr id="143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340" name="Rectangle 2"/>
          <p:cNvSpPr>
            <a:spLocks noGrp="1" noChangeArrowheads="1"/>
          </p:cNvSpPr>
          <p:nvPr>
            <p:ph type="body" idx="1"/>
          </p:nvPr>
        </p:nvSpPr>
        <p:spPr>
          <a:xfrm>
            <a:off x="685800" y="4343400"/>
            <a:ext cx="5486400" cy="4114800"/>
          </a:xfrm>
          <a:noFill/>
          <a:ln w="9525">
            <a:noFill/>
            <a:round/>
            <a:headEnd/>
            <a:tailEnd/>
          </a:ln>
          <a:effectLst/>
        </p:spPr>
        <p:txBody>
          <a:bodyPr vert="horz" wrap="none" lIns="90000" tIns="46800" rIns="90000" bIns="46800" numCol="1" anchor="t" anchorCtr="0" compatLnSpc="1">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35423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7</a:t>
            </a:fld>
            <a:endParaRPr lang="en-US" altLang="en-US" dirty="0"/>
          </a:p>
        </p:txBody>
      </p:sp>
    </p:spTree>
    <p:extLst>
      <p:ext uri="{BB962C8B-B14F-4D97-AF65-F5344CB8AC3E}">
        <p14:creationId xmlns:p14="http://schemas.microsoft.com/office/powerpoint/2010/main" val="288026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8</a:t>
            </a:fld>
            <a:endParaRPr lang="en-US" altLang="en-US" dirty="0"/>
          </a:p>
        </p:txBody>
      </p:sp>
    </p:spTree>
    <p:extLst>
      <p:ext uri="{BB962C8B-B14F-4D97-AF65-F5344CB8AC3E}">
        <p14:creationId xmlns:p14="http://schemas.microsoft.com/office/powerpoint/2010/main" val="355280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2373467-98E1-4430-9353-5BB429BDC3CA}" type="slidenum">
              <a:rPr lang="en-US" altLang="en-US" smtClean="0"/>
              <a:pPr/>
              <a:t>9</a:t>
            </a:fld>
            <a:endParaRPr lang="en-US" altLang="en-US" dirty="0"/>
          </a:p>
        </p:txBody>
      </p:sp>
    </p:spTree>
    <p:extLst>
      <p:ext uri="{BB962C8B-B14F-4D97-AF65-F5344CB8AC3E}">
        <p14:creationId xmlns:p14="http://schemas.microsoft.com/office/powerpoint/2010/main" val="22605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E37D9097-F6FD-403A-A87D-536E01FDDCF9}" type="slidenum">
              <a:rPr lang="en-US" altLang="en-US" smtClean="0"/>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97312BE1-9ABA-41E0-AAD4-209556D22F99}"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fld id="{E25FEC5A-9240-44EF-A340-D450AF37F9D5}" type="slidenum">
              <a:rPr lang="en-US" altLang="en-US"/>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fld id="{9CD9C9D8-38FC-40A4-9EC5-DE5885BBF629}" type="slidenum">
              <a:rPr lang="en-US" altLang="en-US"/>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5"/>
          <p:cNvSpPr>
            <a:spLocks noGrp="1" noChangeArrowheads="1"/>
          </p:cNvSpPr>
          <p:nvPr>
            <p:ph type="sldNum" idx="10"/>
          </p:nvPr>
        </p:nvSpPr>
        <p:spPr>
          <a:ln/>
        </p:spPr>
        <p:txBody>
          <a:bodyPr/>
          <a:lstStyle>
            <a:lvl1pPr>
              <a:defRPr/>
            </a:lvl1pPr>
          </a:lstStyle>
          <a:p>
            <a:r>
              <a:rPr lang="en-US" altLang="en-US" dirty="0"/>
              <a:t>10-</a:t>
            </a:r>
            <a:fld id="{E37D9097-F6FD-403A-A87D-536E01FDDCF9}" type="slidenum">
              <a:rPr lang="en-US" altLang="en-US" smtClean="0"/>
              <a:pPr/>
              <a:t>‹#›</a:t>
            </a:fld>
            <a:endParaRPr lang="en-US" altLang="en-US" dirty="0"/>
          </a:p>
        </p:txBody>
      </p:sp>
      <p:sp>
        <p:nvSpPr>
          <p:cNvPr id="5" name="Title 4">
            <a:extLst>
              <a:ext uri="{FF2B5EF4-FFF2-40B4-BE49-F238E27FC236}">
                <a16:creationId xmlns:a16="http://schemas.microsoft.com/office/drawing/2014/main" id="{3CBC2ABF-02DF-4E4B-98D8-28490D8EF073}"/>
              </a:ext>
            </a:extLst>
          </p:cNvPr>
          <p:cNvSpPr>
            <a:spLocks noGrp="1"/>
          </p:cNvSpPr>
          <p:nvPr>
            <p:ph type="title"/>
          </p:nvPr>
        </p:nvSpPr>
        <p:spPr>
          <a:xfrm>
            <a:off x="5486400" y="76200"/>
            <a:ext cx="3505200" cy="1014412"/>
          </a:xfrm>
        </p:spPr>
        <p:txBody>
          <a:bodyPr/>
          <a:lstStyle>
            <a:lvl1pPr>
              <a:defRPr sz="4000"/>
            </a:lvl1pPr>
          </a:lstStyle>
          <a:p>
            <a:r>
              <a:rPr lang="en-US" dirty="0"/>
              <a:t>Click to edit</a:t>
            </a:r>
          </a:p>
        </p:txBody>
      </p:sp>
      <p:sp>
        <p:nvSpPr>
          <p:cNvPr id="7" name="Text Placeholder 6">
            <a:extLst>
              <a:ext uri="{FF2B5EF4-FFF2-40B4-BE49-F238E27FC236}">
                <a16:creationId xmlns:a16="http://schemas.microsoft.com/office/drawing/2014/main" id="{0C24DACD-F434-46DE-9EC2-6CBB6E0D567B}"/>
              </a:ext>
            </a:extLst>
          </p:cNvPr>
          <p:cNvSpPr>
            <a:spLocks noGrp="1"/>
          </p:cNvSpPr>
          <p:nvPr>
            <p:ph type="body" sz="quarter" idx="11"/>
          </p:nvPr>
        </p:nvSpPr>
        <p:spPr>
          <a:xfrm>
            <a:off x="5486400" y="1219200"/>
            <a:ext cx="3505200" cy="685800"/>
          </a:xfrm>
        </p:spPr>
        <p:txBody>
          <a:bodyPr/>
          <a:lstStyle>
            <a:lvl1pPr marL="0" indent="0" algn="ctr">
              <a:buNone/>
              <a:defRPr sz="1800"/>
            </a:lvl1pPr>
          </a:lstStyle>
          <a:p>
            <a:pPr lvl="0"/>
            <a:r>
              <a:rPr lang="en-US" dirty="0"/>
              <a:t>Edit Master</a:t>
            </a:r>
          </a:p>
        </p:txBody>
      </p:sp>
      <p:sp>
        <p:nvSpPr>
          <p:cNvPr id="9" name="Text Placeholder 8">
            <a:extLst>
              <a:ext uri="{FF2B5EF4-FFF2-40B4-BE49-F238E27FC236}">
                <a16:creationId xmlns:a16="http://schemas.microsoft.com/office/drawing/2014/main" id="{B500F2F4-5D44-4DE9-9FEA-A150948D8FD3}"/>
              </a:ext>
            </a:extLst>
          </p:cNvPr>
          <p:cNvSpPr>
            <a:spLocks noGrp="1"/>
          </p:cNvSpPr>
          <p:nvPr>
            <p:ph type="body" sz="quarter" idx="12"/>
          </p:nvPr>
        </p:nvSpPr>
        <p:spPr>
          <a:xfrm>
            <a:off x="5486400" y="2057400"/>
            <a:ext cx="3505200" cy="1143000"/>
          </a:xfrm>
        </p:spPr>
        <p:txBody>
          <a:bodyPr/>
          <a:lstStyle>
            <a:lvl1pPr marL="0" indent="0" algn="ctr">
              <a:buNone/>
              <a:defRPr sz="2800"/>
            </a:lvl1pPr>
          </a:lstStyle>
          <a:p>
            <a:pPr lvl="0"/>
            <a:r>
              <a:rPr lang="en-US" dirty="0"/>
              <a:t>Edit Master</a:t>
            </a:r>
          </a:p>
        </p:txBody>
      </p:sp>
      <p:sp>
        <p:nvSpPr>
          <p:cNvPr id="11" name="Text Placeholder 10">
            <a:extLst>
              <a:ext uri="{FF2B5EF4-FFF2-40B4-BE49-F238E27FC236}">
                <a16:creationId xmlns:a16="http://schemas.microsoft.com/office/drawing/2014/main" id="{597DD4C5-D6EF-4800-95BE-504D32183C5A}"/>
              </a:ext>
            </a:extLst>
          </p:cNvPr>
          <p:cNvSpPr>
            <a:spLocks noGrp="1"/>
          </p:cNvSpPr>
          <p:nvPr>
            <p:ph type="body" sz="quarter" idx="13"/>
          </p:nvPr>
        </p:nvSpPr>
        <p:spPr>
          <a:xfrm>
            <a:off x="5791200" y="3429000"/>
            <a:ext cx="3048000" cy="533400"/>
          </a:xfrm>
        </p:spPr>
        <p:txBody>
          <a:bodyPr/>
          <a:lstStyle>
            <a:lvl1pPr marL="0" indent="0" algn="ctr">
              <a:buNone/>
              <a:defRPr sz="2400"/>
            </a:lvl1pPr>
          </a:lstStyle>
          <a:p>
            <a:pPr lvl="0"/>
            <a:r>
              <a:rPr lang="en-US" dirty="0"/>
              <a:t>Edit Master</a:t>
            </a:r>
          </a:p>
        </p:txBody>
      </p:sp>
      <p:sp>
        <p:nvSpPr>
          <p:cNvPr id="13" name="Text Placeholder 12">
            <a:extLst>
              <a:ext uri="{FF2B5EF4-FFF2-40B4-BE49-F238E27FC236}">
                <a16:creationId xmlns:a16="http://schemas.microsoft.com/office/drawing/2014/main" id="{8AC22530-97B8-4937-BFCB-CB5E624181F2}"/>
              </a:ext>
            </a:extLst>
          </p:cNvPr>
          <p:cNvSpPr>
            <a:spLocks noGrp="1"/>
          </p:cNvSpPr>
          <p:nvPr>
            <p:ph type="body" sz="quarter" idx="14"/>
          </p:nvPr>
        </p:nvSpPr>
        <p:spPr>
          <a:xfrm>
            <a:off x="5562600" y="4572000"/>
            <a:ext cx="3429000" cy="1066800"/>
          </a:xfrm>
        </p:spPr>
        <p:txBody>
          <a:bodyPr/>
          <a:lstStyle>
            <a:lvl1pPr marL="0" indent="0" algn="ctr">
              <a:buNone/>
              <a:defRPr sz="1400"/>
            </a:lvl1pPr>
          </a:lstStyle>
          <a:p>
            <a:pPr lvl="0"/>
            <a:r>
              <a:rPr lang="en-US" dirty="0"/>
              <a:t>Edit Master</a:t>
            </a:r>
          </a:p>
        </p:txBody>
      </p:sp>
      <p:sp>
        <p:nvSpPr>
          <p:cNvPr id="15" name="Text Placeholder 14">
            <a:extLst>
              <a:ext uri="{FF2B5EF4-FFF2-40B4-BE49-F238E27FC236}">
                <a16:creationId xmlns:a16="http://schemas.microsoft.com/office/drawing/2014/main" id="{772DFD2A-BEDB-432B-861D-ECAEFA45B9E1}"/>
              </a:ext>
            </a:extLst>
          </p:cNvPr>
          <p:cNvSpPr>
            <a:spLocks noGrp="1"/>
          </p:cNvSpPr>
          <p:nvPr>
            <p:ph type="body" sz="quarter" idx="15"/>
          </p:nvPr>
        </p:nvSpPr>
        <p:spPr>
          <a:xfrm>
            <a:off x="533400" y="5943600"/>
            <a:ext cx="8001000" cy="457200"/>
          </a:xfrm>
        </p:spPr>
        <p:txBody>
          <a:bodyPr/>
          <a:lstStyle>
            <a:lvl1pPr marL="0" indent="0" algn="ctr">
              <a:buNone/>
              <a:defRPr sz="900"/>
            </a:lvl1pPr>
          </a:lstStyle>
          <a:p>
            <a:pPr lvl="0"/>
            <a:r>
              <a:rPr lang="en-US" dirty="0"/>
              <a:t>Edit Master text</a:t>
            </a:r>
          </a:p>
        </p:txBody>
      </p:sp>
    </p:spTree>
    <p:extLst>
      <p:ext uri="{BB962C8B-B14F-4D97-AF65-F5344CB8AC3E}">
        <p14:creationId xmlns:p14="http://schemas.microsoft.com/office/powerpoint/2010/main" val="196089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523C7F0D-7B12-4671-B227-D91EA2A6BF73}" type="slidenum">
              <a:rPr lang="en-US" altLang="en-US" smtClean="0"/>
              <a:pPr/>
              <a:t>‹#›</a:t>
            </a:fld>
            <a:endParaRPr lang="en-US" altLang="en-US" dirty="0"/>
          </a:p>
        </p:txBody>
      </p:sp>
    </p:spTree>
    <p:extLst>
      <p:ext uri="{BB962C8B-B14F-4D97-AF65-F5344CB8AC3E}">
        <p14:creationId xmlns:p14="http://schemas.microsoft.com/office/powerpoint/2010/main" val="1407845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fld id="{B4939B01-7897-4180-B67C-326FD0530A7B}" type="slidenum">
              <a:rPr lang="en-US" altLang="en-US"/>
              <a:pPr/>
              <a:t>‹#›</a:t>
            </a:fld>
            <a:endParaRPr lang="en-US" altLang="en-US" dirty="0"/>
          </a:p>
        </p:txBody>
      </p:sp>
    </p:spTree>
    <p:extLst>
      <p:ext uri="{BB962C8B-B14F-4D97-AF65-F5344CB8AC3E}">
        <p14:creationId xmlns:p14="http://schemas.microsoft.com/office/powerpoint/2010/main" val="299137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r>
              <a:rPr lang="en-US" altLang="en-US" dirty="0"/>
              <a:t>10-</a:t>
            </a:r>
            <a:fld id="{64F25465-3629-4DB9-A3F4-04705A7F4698}" type="slidenum">
              <a:rPr lang="en-US" altLang="en-US" smtClean="0"/>
              <a:pPr/>
              <a:t>‹#›</a:t>
            </a:fld>
            <a:endParaRPr lang="en-US" altLang="en-US" dirty="0"/>
          </a:p>
        </p:txBody>
      </p:sp>
    </p:spTree>
    <p:extLst>
      <p:ext uri="{BB962C8B-B14F-4D97-AF65-F5344CB8AC3E}">
        <p14:creationId xmlns:p14="http://schemas.microsoft.com/office/powerpoint/2010/main" val="146242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r>
              <a:rPr lang="en-US" altLang="en-US" dirty="0"/>
              <a:t>10-</a:t>
            </a:r>
            <a:fld id="{4E8FB827-9F16-4CBD-B890-CA81BA7A9658}" type="slidenum">
              <a:rPr lang="en-US" altLang="en-US" smtClean="0"/>
              <a:pPr/>
              <a:t>‹#›</a:t>
            </a:fld>
            <a:endParaRPr lang="en-US" altLang="en-US" dirty="0"/>
          </a:p>
        </p:txBody>
      </p:sp>
    </p:spTree>
    <p:extLst>
      <p:ext uri="{BB962C8B-B14F-4D97-AF65-F5344CB8AC3E}">
        <p14:creationId xmlns:p14="http://schemas.microsoft.com/office/powerpoint/2010/main" val="19776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r>
              <a:rPr lang="en-US" altLang="en-US" dirty="0"/>
              <a:t>10-</a:t>
            </a:r>
            <a:fld id="{99E3CF43-C5BC-415C-9F70-BC64C1587C1C}" type="slidenum">
              <a:rPr lang="en-US" altLang="en-US" smtClean="0"/>
              <a:pPr/>
              <a:t>‹#›</a:t>
            </a:fld>
            <a:endParaRPr lang="en-US" altLang="en-US" dirty="0"/>
          </a:p>
        </p:txBody>
      </p:sp>
    </p:spTree>
    <p:extLst>
      <p:ext uri="{BB962C8B-B14F-4D97-AF65-F5344CB8AC3E}">
        <p14:creationId xmlns:p14="http://schemas.microsoft.com/office/powerpoint/2010/main" val="180072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r>
              <a:rPr lang="en-US" altLang="en-US" dirty="0"/>
              <a:t>10-</a:t>
            </a:r>
            <a:fld id="{B825EED4-E877-4F3A-897D-63A486B419DC}" type="slidenum">
              <a:rPr lang="en-US" altLang="en-US" smtClean="0"/>
              <a:pPr/>
              <a:t>‹#›</a:t>
            </a:fld>
            <a:endParaRPr lang="en-US" altLang="en-US" dirty="0"/>
          </a:p>
        </p:txBody>
      </p:sp>
    </p:spTree>
    <p:extLst>
      <p:ext uri="{BB962C8B-B14F-4D97-AF65-F5344CB8AC3E}">
        <p14:creationId xmlns:p14="http://schemas.microsoft.com/office/powerpoint/2010/main" val="120636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523C7F0D-7B12-4671-B227-D91EA2A6BF73}" type="slidenum">
              <a:rPr lang="en-US" altLang="en-US" smtClean="0"/>
              <a:pPr/>
              <a:t>‹#›</a:t>
            </a:fld>
            <a:endParaRPr lang="en-US" altLang="en-US" dirty="0"/>
          </a:p>
        </p:txBody>
      </p:sp>
      <p:sp>
        <p:nvSpPr>
          <p:cNvPr id="6" name="Text Placeholder 5">
            <a:extLst>
              <a:ext uri="{FF2B5EF4-FFF2-40B4-BE49-F238E27FC236}">
                <a16:creationId xmlns:a16="http://schemas.microsoft.com/office/drawing/2014/main" id="{916291F4-D9A8-4AC4-947C-A7D6D1B6E8DE}"/>
              </a:ext>
            </a:extLst>
          </p:cNvPr>
          <p:cNvSpPr>
            <a:spLocks noGrp="1"/>
          </p:cNvSpPr>
          <p:nvPr>
            <p:ph type="body" sz="quarter" idx="11"/>
          </p:nvPr>
        </p:nvSpPr>
        <p:spPr>
          <a:xfrm>
            <a:off x="5562600" y="3657600"/>
            <a:ext cx="3122613" cy="762000"/>
          </a:xfrm>
        </p:spPr>
        <p:txBody>
          <a:bodyPr/>
          <a:lstStyle>
            <a:lvl1pPr marL="0" indent="0">
              <a:buNone/>
              <a:defRPr sz="1000"/>
            </a:lvl1pPr>
          </a:lstStyle>
          <a:p>
            <a:pPr lvl="0"/>
            <a:r>
              <a:rPr lang="en-US" dirty="0"/>
              <a:t>Edit Master</a:t>
            </a:r>
          </a:p>
        </p:txBody>
      </p:sp>
      <p:sp>
        <p:nvSpPr>
          <p:cNvPr id="7" name="Text Placeholder 5">
            <a:extLst>
              <a:ext uri="{FF2B5EF4-FFF2-40B4-BE49-F238E27FC236}">
                <a16:creationId xmlns:a16="http://schemas.microsoft.com/office/drawing/2014/main" id="{C694A27E-AEC3-46B0-B489-4D3051FCB122}"/>
              </a:ext>
            </a:extLst>
          </p:cNvPr>
          <p:cNvSpPr>
            <a:spLocks noGrp="1"/>
          </p:cNvSpPr>
          <p:nvPr>
            <p:ph type="body" sz="quarter" idx="12"/>
          </p:nvPr>
        </p:nvSpPr>
        <p:spPr>
          <a:xfrm>
            <a:off x="2667000" y="5486400"/>
            <a:ext cx="2438399" cy="442912"/>
          </a:xfrm>
        </p:spPr>
        <p:txBody>
          <a:bodyPr/>
          <a:lstStyle>
            <a:lvl1pPr marL="0" indent="0">
              <a:buNone/>
              <a:defRPr sz="1000"/>
            </a:lvl1pPr>
          </a:lstStyle>
          <a:p>
            <a:pPr lvl="0"/>
            <a:r>
              <a:rPr lang="en-US" dirty="0"/>
              <a:t>Edit Master</a:t>
            </a:r>
          </a:p>
        </p:txBody>
      </p:sp>
      <p:sp>
        <p:nvSpPr>
          <p:cNvPr id="8" name="Text Placeholder 5">
            <a:extLst>
              <a:ext uri="{FF2B5EF4-FFF2-40B4-BE49-F238E27FC236}">
                <a16:creationId xmlns:a16="http://schemas.microsoft.com/office/drawing/2014/main" id="{9DE78FE0-987F-4E4C-A522-7D9ADCE64F31}"/>
              </a:ext>
            </a:extLst>
          </p:cNvPr>
          <p:cNvSpPr>
            <a:spLocks noGrp="1"/>
          </p:cNvSpPr>
          <p:nvPr>
            <p:ph type="body" sz="quarter" idx="13"/>
          </p:nvPr>
        </p:nvSpPr>
        <p:spPr>
          <a:xfrm>
            <a:off x="5715000" y="3810000"/>
            <a:ext cx="3122613" cy="762000"/>
          </a:xfrm>
        </p:spPr>
        <p:txBody>
          <a:bodyPr/>
          <a:lstStyle>
            <a:lvl1pPr marL="0" indent="0">
              <a:buNone/>
              <a:defRPr sz="1000"/>
            </a:lvl1pPr>
          </a:lstStyle>
          <a:p>
            <a:pPr lvl="0"/>
            <a:r>
              <a:rPr lang="en-US" dirty="0"/>
              <a:t>Edit Master</a:t>
            </a:r>
          </a:p>
        </p:txBody>
      </p:sp>
      <p:sp>
        <p:nvSpPr>
          <p:cNvPr id="9" name="Text Placeholder 5">
            <a:extLst>
              <a:ext uri="{FF2B5EF4-FFF2-40B4-BE49-F238E27FC236}">
                <a16:creationId xmlns:a16="http://schemas.microsoft.com/office/drawing/2014/main" id="{BD030159-F6D4-47A2-9B72-A8B6398B4D46}"/>
              </a:ext>
            </a:extLst>
          </p:cNvPr>
          <p:cNvSpPr>
            <a:spLocks noGrp="1"/>
          </p:cNvSpPr>
          <p:nvPr>
            <p:ph type="body" sz="quarter" idx="14"/>
          </p:nvPr>
        </p:nvSpPr>
        <p:spPr>
          <a:xfrm>
            <a:off x="5867400" y="3962400"/>
            <a:ext cx="3122613" cy="762000"/>
          </a:xfrm>
        </p:spPr>
        <p:txBody>
          <a:bodyPr/>
          <a:lstStyle>
            <a:lvl1pPr marL="0" indent="0">
              <a:buNone/>
              <a:defRPr sz="1000"/>
            </a:lvl1pPr>
          </a:lstStyle>
          <a:p>
            <a:pPr lvl="0"/>
            <a:r>
              <a:rPr lang="en-US" dirty="0"/>
              <a:t>Edit Master</a:t>
            </a:r>
          </a:p>
        </p:txBody>
      </p:sp>
      <p:sp>
        <p:nvSpPr>
          <p:cNvPr id="10" name="Text Placeholder 9">
            <a:extLst>
              <a:ext uri="{FF2B5EF4-FFF2-40B4-BE49-F238E27FC236}">
                <a16:creationId xmlns:a16="http://schemas.microsoft.com/office/drawing/2014/main" id="{B3353ECA-7DA3-443A-9D8F-66675816CEAF}"/>
              </a:ext>
            </a:extLst>
          </p:cNvPr>
          <p:cNvSpPr>
            <a:spLocks noGrp="1"/>
          </p:cNvSpPr>
          <p:nvPr>
            <p:ph type="body" sz="quarter" idx="15"/>
          </p:nvPr>
        </p:nvSpPr>
        <p:spPr>
          <a:xfrm>
            <a:off x="457200" y="3352800"/>
            <a:ext cx="8228013" cy="1752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hidden="1">
            <a:extLst>
              <a:ext uri="{FF2B5EF4-FFF2-40B4-BE49-F238E27FC236}">
                <a16:creationId xmlns:a16="http://schemas.microsoft.com/office/drawing/2014/main" id="{EA485465-8419-4F1B-85A6-8F30EAA6438B}"/>
              </a:ext>
            </a:extLst>
          </p:cNvPr>
          <p:cNvSpPr>
            <a:spLocks noGrp="1"/>
          </p:cNvSpPr>
          <p:nvPr>
            <p:ph type="tbl" sz="quarter" idx="16"/>
          </p:nvPr>
        </p:nvSpPr>
        <p:spPr>
          <a:xfrm>
            <a:off x="4267200" y="1447800"/>
            <a:ext cx="4418013" cy="1371600"/>
          </a:xfrm>
        </p:spPr>
        <p:txBody>
          <a:bodyPr/>
          <a:lstStyle/>
          <a:p>
            <a:endParaRPr lang="en-US" dirty="0"/>
          </a:p>
        </p:txBody>
      </p:sp>
      <p:sp>
        <p:nvSpPr>
          <p:cNvPr id="13" name="Text Placeholder 9">
            <a:extLst>
              <a:ext uri="{FF2B5EF4-FFF2-40B4-BE49-F238E27FC236}">
                <a16:creationId xmlns:a16="http://schemas.microsoft.com/office/drawing/2014/main" id="{B9C5A730-43A2-4524-93BF-E37B2D0D30CD}"/>
              </a:ext>
            </a:extLst>
          </p:cNvPr>
          <p:cNvSpPr>
            <a:spLocks noGrp="1"/>
          </p:cNvSpPr>
          <p:nvPr>
            <p:ph type="body" sz="quarter" idx="17"/>
          </p:nvPr>
        </p:nvSpPr>
        <p:spPr>
          <a:xfrm>
            <a:off x="609600" y="3505200"/>
            <a:ext cx="8228013" cy="1752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4167B0E7-FCBA-406F-A24B-E6EB98958C0F}" type="slidenum">
              <a:rPr lang="en-US" altLang="en-US"/>
              <a:pPr/>
              <a:t>‹#›</a:t>
            </a:fld>
            <a:endParaRPr lang="en-US" altLang="en-US" dirty="0"/>
          </a:p>
        </p:txBody>
      </p:sp>
    </p:spTree>
    <p:extLst>
      <p:ext uri="{BB962C8B-B14F-4D97-AF65-F5344CB8AC3E}">
        <p14:creationId xmlns:p14="http://schemas.microsoft.com/office/powerpoint/2010/main" val="1531490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97312BE1-9ABA-41E0-AAD4-209556D22F99}" type="slidenum">
              <a:rPr lang="en-US" altLang="en-US"/>
              <a:pPr/>
              <a:t>‹#›</a:t>
            </a:fld>
            <a:endParaRPr lang="en-US" altLang="en-US" dirty="0"/>
          </a:p>
        </p:txBody>
      </p:sp>
    </p:spTree>
    <p:extLst>
      <p:ext uri="{BB962C8B-B14F-4D97-AF65-F5344CB8AC3E}">
        <p14:creationId xmlns:p14="http://schemas.microsoft.com/office/powerpoint/2010/main" val="296844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fld id="{E25FEC5A-9240-44EF-A340-D450AF37F9D5}" type="slidenum">
              <a:rPr lang="en-US" altLang="en-US"/>
              <a:pPr/>
              <a:t>‹#›</a:t>
            </a:fld>
            <a:endParaRPr lang="en-US" altLang="en-US" dirty="0"/>
          </a:p>
        </p:txBody>
      </p:sp>
    </p:spTree>
    <p:extLst>
      <p:ext uri="{BB962C8B-B14F-4D97-AF65-F5344CB8AC3E}">
        <p14:creationId xmlns:p14="http://schemas.microsoft.com/office/powerpoint/2010/main" val="350997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fld id="{9CD9C9D8-38FC-40A4-9EC5-DE5885BBF629}" type="slidenum">
              <a:rPr lang="en-US" altLang="en-US"/>
              <a:pPr/>
              <a:t>‹#›</a:t>
            </a:fld>
            <a:endParaRPr lang="en-US" altLang="en-US" dirty="0"/>
          </a:p>
        </p:txBody>
      </p:sp>
    </p:spTree>
    <p:extLst>
      <p:ext uri="{BB962C8B-B14F-4D97-AF65-F5344CB8AC3E}">
        <p14:creationId xmlns:p14="http://schemas.microsoft.com/office/powerpoint/2010/main" val="557486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E37D9097-F6FD-403A-A87D-536E01FDDCF9}" type="slidenum">
              <a:rPr lang="en-US" altLang="en-US" smtClean="0"/>
              <a:pPr/>
              <a:t>‹#›</a:t>
            </a:fld>
            <a:endParaRPr lang="en-US" altLang="en-US" dirty="0"/>
          </a:p>
        </p:txBody>
      </p:sp>
    </p:spTree>
    <p:extLst>
      <p:ext uri="{BB962C8B-B14F-4D97-AF65-F5344CB8AC3E}">
        <p14:creationId xmlns:p14="http://schemas.microsoft.com/office/powerpoint/2010/main" val="1698813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523C7F0D-7B12-4671-B227-D91EA2A6BF73}" type="slidenum">
              <a:rPr lang="en-US" altLang="en-US" smtClean="0"/>
              <a:pPr/>
              <a:t>‹#›</a:t>
            </a:fld>
            <a:endParaRPr lang="en-US" altLang="en-US" dirty="0"/>
          </a:p>
        </p:txBody>
      </p:sp>
      <p:sp>
        <p:nvSpPr>
          <p:cNvPr id="6" name="Text Placeholder 5">
            <a:extLst>
              <a:ext uri="{FF2B5EF4-FFF2-40B4-BE49-F238E27FC236}">
                <a16:creationId xmlns:a16="http://schemas.microsoft.com/office/drawing/2014/main" id="{916291F4-D9A8-4AC4-947C-A7D6D1B6E8DE}"/>
              </a:ext>
            </a:extLst>
          </p:cNvPr>
          <p:cNvSpPr>
            <a:spLocks noGrp="1"/>
          </p:cNvSpPr>
          <p:nvPr>
            <p:ph type="body" sz="quarter" idx="11"/>
          </p:nvPr>
        </p:nvSpPr>
        <p:spPr>
          <a:xfrm>
            <a:off x="5562600" y="3657600"/>
            <a:ext cx="3122613" cy="762000"/>
          </a:xfrm>
        </p:spPr>
        <p:txBody>
          <a:bodyPr/>
          <a:lstStyle>
            <a:lvl1pPr marL="0" indent="0">
              <a:buNone/>
              <a:defRPr sz="1000"/>
            </a:lvl1pPr>
          </a:lstStyle>
          <a:p>
            <a:pPr lvl="0"/>
            <a:r>
              <a:rPr lang="en-US" dirty="0"/>
              <a:t>Edit Master</a:t>
            </a:r>
          </a:p>
        </p:txBody>
      </p:sp>
      <p:sp>
        <p:nvSpPr>
          <p:cNvPr id="7" name="Text Placeholder 5">
            <a:extLst>
              <a:ext uri="{FF2B5EF4-FFF2-40B4-BE49-F238E27FC236}">
                <a16:creationId xmlns:a16="http://schemas.microsoft.com/office/drawing/2014/main" id="{C694A27E-AEC3-46B0-B489-4D3051FCB122}"/>
              </a:ext>
            </a:extLst>
          </p:cNvPr>
          <p:cNvSpPr>
            <a:spLocks noGrp="1"/>
          </p:cNvSpPr>
          <p:nvPr>
            <p:ph type="body" sz="quarter" idx="12"/>
          </p:nvPr>
        </p:nvSpPr>
        <p:spPr>
          <a:xfrm>
            <a:off x="2667000" y="5486400"/>
            <a:ext cx="2438399" cy="442912"/>
          </a:xfrm>
        </p:spPr>
        <p:txBody>
          <a:bodyPr/>
          <a:lstStyle>
            <a:lvl1pPr marL="0" indent="0">
              <a:buNone/>
              <a:defRPr sz="1000"/>
            </a:lvl1pPr>
          </a:lstStyle>
          <a:p>
            <a:pPr lvl="0"/>
            <a:r>
              <a:rPr lang="en-US" dirty="0"/>
              <a:t>Edit Master</a:t>
            </a:r>
          </a:p>
        </p:txBody>
      </p:sp>
      <p:sp>
        <p:nvSpPr>
          <p:cNvPr id="8" name="Text Placeholder 5">
            <a:extLst>
              <a:ext uri="{FF2B5EF4-FFF2-40B4-BE49-F238E27FC236}">
                <a16:creationId xmlns:a16="http://schemas.microsoft.com/office/drawing/2014/main" id="{9DE78FE0-987F-4E4C-A522-7D9ADCE64F31}"/>
              </a:ext>
            </a:extLst>
          </p:cNvPr>
          <p:cNvSpPr>
            <a:spLocks noGrp="1"/>
          </p:cNvSpPr>
          <p:nvPr>
            <p:ph type="body" sz="quarter" idx="13"/>
          </p:nvPr>
        </p:nvSpPr>
        <p:spPr>
          <a:xfrm>
            <a:off x="5715000" y="3810000"/>
            <a:ext cx="3122613" cy="762000"/>
          </a:xfrm>
        </p:spPr>
        <p:txBody>
          <a:bodyPr/>
          <a:lstStyle>
            <a:lvl1pPr marL="0" indent="0">
              <a:buNone/>
              <a:defRPr sz="1000"/>
            </a:lvl1pPr>
          </a:lstStyle>
          <a:p>
            <a:pPr lvl="0"/>
            <a:r>
              <a:rPr lang="en-US" dirty="0"/>
              <a:t>Edit Master</a:t>
            </a:r>
          </a:p>
        </p:txBody>
      </p:sp>
      <p:sp>
        <p:nvSpPr>
          <p:cNvPr id="9" name="Text Placeholder 5">
            <a:extLst>
              <a:ext uri="{FF2B5EF4-FFF2-40B4-BE49-F238E27FC236}">
                <a16:creationId xmlns:a16="http://schemas.microsoft.com/office/drawing/2014/main" id="{BD030159-F6D4-47A2-9B72-A8B6398B4D46}"/>
              </a:ext>
            </a:extLst>
          </p:cNvPr>
          <p:cNvSpPr>
            <a:spLocks noGrp="1"/>
          </p:cNvSpPr>
          <p:nvPr>
            <p:ph type="body" sz="quarter" idx="14"/>
          </p:nvPr>
        </p:nvSpPr>
        <p:spPr>
          <a:xfrm>
            <a:off x="5867400" y="3962400"/>
            <a:ext cx="3122613" cy="762000"/>
          </a:xfrm>
        </p:spPr>
        <p:txBody>
          <a:bodyPr/>
          <a:lstStyle>
            <a:lvl1pPr marL="0" indent="0">
              <a:buNone/>
              <a:defRPr sz="1000"/>
            </a:lvl1pPr>
          </a:lstStyle>
          <a:p>
            <a:pPr lvl="0"/>
            <a:r>
              <a:rPr lang="en-US" dirty="0"/>
              <a:t>Edit Master</a:t>
            </a:r>
          </a:p>
        </p:txBody>
      </p:sp>
      <p:sp>
        <p:nvSpPr>
          <p:cNvPr id="10" name="Text Placeholder 9">
            <a:extLst>
              <a:ext uri="{FF2B5EF4-FFF2-40B4-BE49-F238E27FC236}">
                <a16:creationId xmlns:a16="http://schemas.microsoft.com/office/drawing/2014/main" id="{B3353ECA-7DA3-443A-9D8F-66675816CEAF}"/>
              </a:ext>
            </a:extLst>
          </p:cNvPr>
          <p:cNvSpPr>
            <a:spLocks noGrp="1"/>
          </p:cNvSpPr>
          <p:nvPr>
            <p:ph type="body" sz="quarter" idx="15"/>
          </p:nvPr>
        </p:nvSpPr>
        <p:spPr>
          <a:xfrm>
            <a:off x="457200" y="3352800"/>
            <a:ext cx="8228013" cy="1752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hidden="1">
            <a:extLst>
              <a:ext uri="{FF2B5EF4-FFF2-40B4-BE49-F238E27FC236}">
                <a16:creationId xmlns:a16="http://schemas.microsoft.com/office/drawing/2014/main" id="{EA485465-8419-4F1B-85A6-8F30EAA6438B}"/>
              </a:ext>
            </a:extLst>
          </p:cNvPr>
          <p:cNvSpPr>
            <a:spLocks noGrp="1"/>
          </p:cNvSpPr>
          <p:nvPr>
            <p:ph type="tbl" sz="quarter" idx="16"/>
          </p:nvPr>
        </p:nvSpPr>
        <p:spPr>
          <a:xfrm>
            <a:off x="4267200" y="1447800"/>
            <a:ext cx="4418013" cy="1371600"/>
          </a:xfrm>
        </p:spPr>
        <p:txBody>
          <a:bodyPr/>
          <a:lstStyle/>
          <a:p>
            <a:endParaRPr lang="en-US" dirty="0"/>
          </a:p>
        </p:txBody>
      </p:sp>
      <p:sp>
        <p:nvSpPr>
          <p:cNvPr id="13" name="Text Placeholder 9">
            <a:extLst>
              <a:ext uri="{FF2B5EF4-FFF2-40B4-BE49-F238E27FC236}">
                <a16:creationId xmlns:a16="http://schemas.microsoft.com/office/drawing/2014/main" id="{B9C5A730-43A2-4524-93BF-E37B2D0D30CD}"/>
              </a:ext>
            </a:extLst>
          </p:cNvPr>
          <p:cNvSpPr>
            <a:spLocks noGrp="1"/>
          </p:cNvSpPr>
          <p:nvPr>
            <p:ph type="body" sz="quarter" idx="17"/>
          </p:nvPr>
        </p:nvSpPr>
        <p:spPr>
          <a:xfrm>
            <a:off x="609600" y="3505200"/>
            <a:ext cx="8228013" cy="1752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1B7D770F-1568-4A2D-BA29-32F2F3B13E2F}"/>
              </a:ext>
            </a:extLst>
          </p:cNvPr>
          <p:cNvSpPr>
            <a:spLocks noGrp="1"/>
          </p:cNvSpPr>
          <p:nvPr>
            <p:ph sz="quarter" idx="18"/>
          </p:nvPr>
        </p:nvSpPr>
        <p:spPr>
          <a:xfrm>
            <a:off x="6553200" y="1676400"/>
            <a:ext cx="1371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5ECE80A-2405-4A19-B223-C06815A999F2}"/>
              </a:ext>
            </a:extLst>
          </p:cNvPr>
          <p:cNvSpPr>
            <a:spLocks noGrp="1"/>
          </p:cNvSpPr>
          <p:nvPr>
            <p:ph sz="quarter" idx="19"/>
          </p:nvPr>
        </p:nvSpPr>
        <p:spPr>
          <a:xfrm>
            <a:off x="6553200" y="2133600"/>
            <a:ext cx="1371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9B37DBD3-9F12-4D1B-92D2-B18C8AC7392F}"/>
              </a:ext>
            </a:extLst>
          </p:cNvPr>
          <p:cNvSpPr>
            <a:spLocks noGrp="1"/>
          </p:cNvSpPr>
          <p:nvPr>
            <p:ph sz="quarter" idx="20"/>
          </p:nvPr>
        </p:nvSpPr>
        <p:spPr>
          <a:xfrm>
            <a:off x="6553200" y="2743200"/>
            <a:ext cx="1447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206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523C7F0D-7B12-4671-B227-D91EA2A6BF73}" type="slidenum">
              <a:rPr lang="en-US" altLang="en-US" smtClean="0"/>
              <a:pPr/>
              <a:t>‹#›</a:t>
            </a:fld>
            <a:endParaRPr lang="en-US" altLang="en-US" dirty="0"/>
          </a:p>
        </p:txBody>
      </p:sp>
      <p:sp>
        <p:nvSpPr>
          <p:cNvPr id="6" name="Text Placeholder 5">
            <a:extLst>
              <a:ext uri="{FF2B5EF4-FFF2-40B4-BE49-F238E27FC236}">
                <a16:creationId xmlns:a16="http://schemas.microsoft.com/office/drawing/2014/main" id="{B611C323-A042-47DB-8D26-10E3A5E52A69}"/>
              </a:ext>
            </a:extLst>
          </p:cNvPr>
          <p:cNvSpPr>
            <a:spLocks noGrp="1"/>
          </p:cNvSpPr>
          <p:nvPr>
            <p:ph type="body" sz="quarter" idx="11"/>
          </p:nvPr>
        </p:nvSpPr>
        <p:spPr>
          <a:xfrm>
            <a:off x="457200" y="1600200"/>
            <a:ext cx="1295400" cy="255896"/>
          </a:xfrm>
        </p:spPr>
        <p:txBody>
          <a:bodyPr/>
          <a:lstStyle>
            <a:lvl1pPr marL="0" indent="0">
              <a:buNone/>
              <a:defRPr sz="1000"/>
            </a:lvl1pPr>
          </a:lstStyle>
          <a:p>
            <a:pPr lvl="0"/>
            <a:r>
              <a:rPr lang="en-US" dirty="0"/>
              <a:t>Edit</a:t>
            </a:r>
          </a:p>
        </p:txBody>
      </p:sp>
      <p:sp>
        <p:nvSpPr>
          <p:cNvPr id="7" name="Text Placeholder 5">
            <a:extLst>
              <a:ext uri="{FF2B5EF4-FFF2-40B4-BE49-F238E27FC236}">
                <a16:creationId xmlns:a16="http://schemas.microsoft.com/office/drawing/2014/main" id="{CEDAA7C8-F9D2-41A9-A5AC-87D229A00CF2}"/>
              </a:ext>
            </a:extLst>
          </p:cNvPr>
          <p:cNvSpPr>
            <a:spLocks noGrp="1"/>
          </p:cNvSpPr>
          <p:nvPr>
            <p:ph type="body" sz="quarter" idx="12"/>
          </p:nvPr>
        </p:nvSpPr>
        <p:spPr>
          <a:xfrm>
            <a:off x="457200" y="1905000"/>
            <a:ext cx="1295400" cy="255896"/>
          </a:xfrm>
        </p:spPr>
        <p:txBody>
          <a:bodyPr/>
          <a:lstStyle>
            <a:lvl1pPr marL="0" indent="0">
              <a:buNone/>
              <a:defRPr sz="1000"/>
            </a:lvl1pPr>
          </a:lstStyle>
          <a:p>
            <a:pPr lvl="0"/>
            <a:r>
              <a:rPr lang="en-US" dirty="0"/>
              <a:t>Edit</a:t>
            </a:r>
          </a:p>
        </p:txBody>
      </p:sp>
      <p:sp>
        <p:nvSpPr>
          <p:cNvPr id="8" name="Text Placeholder 5">
            <a:extLst>
              <a:ext uri="{FF2B5EF4-FFF2-40B4-BE49-F238E27FC236}">
                <a16:creationId xmlns:a16="http://schemas.microsoft.com/office/drawing/2014/main" id="{9970AB2E-4247-41F4-9C9E-A92E1F9F47DB}"/>
              </a:ext>
            </a:extLst>
          </p:cNvPr>
          <p:cNvSpPr>
            <a:spLocks noGrp="1"/>
          </p:cNvSpPr>
          <p:nvPr>
            <p:ph type="body" sz="quarter" idx="13"/>
          </p:nvPr>
        </p:nvSpPr>
        <p:spPr>
          <a:xfrm>
            <a:off x="457200" y="2209800"/>
            <a:ext cx="1295400" cy="255896"/>
          </a:xfrm>
        </p:spPr>
        <p:txBody>
          <a:bodyPr/>
          <a:lstStyle>
            <a:lvl1pPr marL="0" indent="0">
              <a:buNone/>
              <a:defRPr sz="1000"/>
            </a:lvl1pPr>
          </a:lstStyle>
          <a:p>
            <a:pPr lvl="0"/>
            <a:r>
              <a:rPr lang="en-US" dirty="0"/>
              <a:t>Edit</a:t>
            </a:r>
          </a:p>
        </p:txBody>
      </p:sp>
      <p:sp>
        <p:nvSpPr>
          <p:cNvPr id="9" name="Text Placeholder 5">
            <a:extLst>
              <a:ext uri="{FF2B5EF4-FFF2-40B4-BE49-F238E27FC236}">
                <a16:creationId xmlns:a16="http://schemas.microsoft.com/office/drawing/2014/main" id="{1A25919D-7B3B-4E34-B0DC-7D21266C913F}"/>
              </a:ext>
            </a:extLst>
          </p:cNvPr>
          <p:cNvSpPr>
            <a:spLocks noGrp="1"/>
          </p:cNvSpPr>
          <p:nvPr>
            <p:ph type="body" sz="quarter" idx="14"/>
          </p:nvPr>
        </p:nvSpPr>
        <p:spPr>
          <a:xfrm>
            <a:off x="446964" y="2533934"/>
            <a:ext cx="1295400" cy="255896"/>
          </a:xfrm>
        </p:spPr>
        <p:txBody>
          <a:bodyPr/>
          <a:lstStyle>
            <a:lvl1pPr marL="0" indent="0">
              <a:buNone/>
              <a:defRPr sz="1000"/>
            </a:lvl1pPr>
          </a:lstStyle>
          <a:p>
            <a:pPr lvl="0"/>
            <a:r>
              <a:rPr lang="en-US" dirty="0"/>
              <a:t>Edit</a:t>
            </a:r>
          </a:p>
        </p:txBody>
      </p:sp>
      <p:sp>
        <p:nvSpPr>
          <p:cNvPr id="10" name="Text Placeholder 5">
            <a:extLst>
              <a:ext uri="{FF2B5EF4-FFF2-40B4-BE49-F238E27FC236}">
                <a16:creationId xmlns:a16="http://schemas.microsoft.com/office/drawing/2014/main" id="{9E638901-E736-428A-906C-4945750B4D7D}"/>
              </a:ext>
            </a:extLst>
          </p:cNvPr>
          <p:cNvSpPr>
            <a:spLocks noGrp="1"/>
          </p:cNvSpPr>
          <p:nvPr>
            <p:ph type="body" sz="quarter" idx="15"/>
          </p:nvPr>
        </p:nvSpPr>
        <p:spPr>
          <a:xfrm>
            <a:off x="446964" y="2887638"/>
            <a:ext cx="1295400" cy="255896"/>
          </a:xfrm>
        </p:spPr>
        <p:txBody>
          <a:bodyPr/>
          <a:lstStyle>
            <a:lvl1pPr marL="0" indent="0">
              <a:buNone/>
              <a:defRPr sz="1000"/>
            </a:lvl1pPr>
          </a:lstStyle>
          <a:p>
            <a:pPr lvl="0"/>
            <a:r>
              <a:rPr lang="en-US" dirty="0"/>
              <a:t>Edit</a:t>
            </a:r>
          </a:p>
        </p:txBody>
      </p:sp>
      <p:sp>
        <p:nvSpPr>
          <p:cNvPr id="11" name="Text Placeholder 5">
            <a:extLst>
              <a:ext uri="{FF2B5EF4-FFF2-40B4-BE49-F238E27FC236}">
                <a16:creationId xmlns:a16="http://schemas.microsoft.com/office/drawing/2014/main" id="{2C581661-B9AD-48A9-BB51-C1A98A0C4B79}"/>
              </a:ext>
            </a:extLst>
          </p:cNvPr>
          <p:cNvSpPr>
            <a:spLocks noGrp="1"/>
          </p:cNvSpPr>
          <p:nvPr>
            <p:ph type="body" sz="quarter" idx="16"/>
          </p:nvPr>
        </p:nvSpPr>
        <p:spPr>
          <a:xfrm>
            <a:off x="446964" y="3211772"/>
            <a:ext cx="1295400" cy="255896"/>
          </a:xfrm>
        </p:spPr>
        <p:txBody>
          <a:bodyPr/>
          <a:lstStyle>
            <a:lvl1pPr marL="0" indent="0">
              <a:buNone/>
              <a:defRPr sz="1000"/>
            </a:lvl1pPr>
          </a:lstStyle>
          <a:p>
            <a:pPr lvl="0"/>
            <a:r>
              <a:rPr lang="en-US" dirty="0"/>
              <a:t>Edit</a:t>
            </a:r>
          </a:p>
        </p:txBody>
      </p:sp>
      <p:sp>
        <p:nvSpPr>
          <p:cNvPr id="12" name="Text Placeholder 5">
            <a:extLst>
              <a:ext uri="{FF2B5EF4-FFF2-40B4-BE49-F238E27FC236}">
                <a16:creationId xmlns:a16="http://schemas.microsoft.com/office/drawing/2014/main" id="{6A07F8B1-EE2F-447D-92BA-5C2F8A9EB502}"/>
              </a:ext>
            </a:extLst>
          </p:cNvPr>
          <p:cNvSpPr>
            <a:spLocks noGrp="1"/>
          </p:cNvSpPr>
          <p:nvPr>
            <p:ph type="body" sz="quarter" idx="17"/>
          </p:nvPr>
        </p:nvSpPr>
        <p:spPr>
          <a:xfrm>
            <a:off x="440140" y="3576282"/>
            <a:ext cx="1295400" cy="255896"/>
          </a:xfrm>
        </p:spPr>
        <p:txBody>
          <a:bodyPr/>
          <a:lstStyle>
            <a:lvl1pPr marL="0" indent="0">
              <a:buNone/>
              <a:defRPr sz="1000"/>
            </a:lvl1pPr>
          </a:lstStyle>
          <a:p>
            <a:pPr lvl="0"/>
            <a:r>
              <a:rPr lang="en-US" dirty="0"/>
              <a:t>Edit</a:t>
            </a:r>
          </a:p>
        </p:txBody>
      </p:sp>
      <p:sp>
        <p:nvSpPr>
          <p:cNvPr id="13" name="Text Placeholder 5">
            <a:extLst>
              <a:ext uri="{FF2B5EF4-FFF2-40B4-BE49-F238E27FC236}">
                <a16:creationId xmlns:a16="http://schemas.microsoft.com/office/drawing/2014/main" id="{F567CC26-4459-43DB-BADE-1D1A43CB07C9}"/>
              </a:ext>
            </a:extLst>
          </p:cNvPr>
          <p:cNvSpPr>
            <a:spLocks noGrp="1"/>
          </p:cNvSpPr>
          <p:nvPr>
            <p:ph type="body" sz="quarter" idx="18"/>
          </p:nvPr>
        </p:nvSpPr>
        <p:spPr>
          <a:xfrm>
            <a:off x="440140" y="3945908"/>
            <a:ext cx="1295400" cy="255896"/>
          </a:xfrm>
        </p:spPr>
        <p:txBody>
          <a:bodyPr/>
          <a:lstStyle>
            <a:lvl1pPr marL="0" indent="0">
              <a:buNone/>
              <a:defRPr sz="1000"/>
            </a:lvl1pPr>
          </a:lstStyle>
          <a:p>
            <a:pPr lvl="0"/>
            <a:r>
              <a:rPr lang="en-US" dirty="0"/>
              <a:t>Edit</a:t>
            </a:r>
          </a:p>
        </p:txBody>
      </p:sp>
      <p:sp>
        <p:nvSpPr>
          <p:cNvPr id="14" name="Text Placeholder 5">
            <a:extLst>
              <a:ext uri="{FF2B5EF4-FFF2-40B4-BE49-F238E27FC236}">
                <a16:creationId xmlns:a16="http://schemas.microsoft.com/office/drawing/2014/main" id="{8D7B6554-1ACC-43E9-82F1-7CAC44F2F02A}"/>
              </a:ext>
            </a:extLst>
          </p:cNvPr>
          <p:cNvSpPr>
            <a:spLocks noGrp="1"/>
          </p:cNvSpPr>
          <p:nvPr>
            <p:ph type="body" sz="quarter" idx="19"/>
          </p:nvPr>
        </p:nvSpPr>
        <p:spPr>
          <a:xfrm>
            <a:off x="433316" y="4254120"/>
            <a:ext cx="1295400" cy="255896"/>
          </a:xfrm>
        </p:spPr>
        <p:txBody>
          <a:bodyPr/>
          <a:lstStyle>
            <a:lvl1pPr marL="0" indent="0">
              <a:buNone/>
              <a:defRPr sz="1000"/>
            </a:lvl1pPr>
          </a:lstStyle>
          <a:p>
            <a:pPr lvl="0"/>
            <a:r>
              <a:rPr lang="en-US" dirty="0"/>
              <a:t>Edit</a:t>
            </a:r>
          </a:p>
        </p:txBody>
      </p:sp>
      <p:sp>
        <p:nvSpPr>
          <p:cNvPr id="15" name="Text Placeholder 5">
            <a:extLst>
              <a:ext uri="{FF2B5EF4-FFF2-40B4-BE49-F238E27FC236}">
                <a16:creationId xmlns:a16="http://schemas.microsoft.com/office/drawing/2014/main" id="{B8B86A27-E08D-4E98-9811-26D347C4DCCA}"/>
              </a:ext>
            </a:extLst>
          </p:cNvPr>
          <p:cNvSpPr>
            <a:spLocks noGrp="1"/>
          </p:cNvSpPr>
          <p:nvPr>
            <p:ph type="body" sz="quarter" idx="20"/>
          </p:nvPr>
        </p:nvSpPr>
        <p:spPr>
          <a:xfrm>
            <a:off x="426492" y="4586214"/>
            <a:ext cx="1295400" cy="255896"/>
          </a:xfrm>
        </p:spPr>
        <p:txBody>
          <a:bodyPr/>
          <a:lstStyle>
            <a:lvl1pPr marL="0" indent="0">
              <a:buNone/>
              <a:defRPr sz="1000"/>
            </a:lvl1pPr>
          </a:lstStyle>
          <a:p>
            <a:pPr lvl="0"/>
            <a:r>
              <a:rPr lang="en-US" dirty="0"/>
              <a:t>Edit</a:t>
            </a:r>
          </a:p>
        </p:txBody>
      </p:sp>
      <p:sp>
        <p:nvSpPr>
          <p:cNvPr id="16" name="Text Placeholder 5">
            <a:extLst>
              <a:ext uri="{FF2B5EF4-FFF2-40B4-BE49-F238E27FC236}">
                <a16:creationId xmlns:a16="http://schemas.microsoft.com/office/drawing/2014/main" id="{98F1152A-3F3D-482D-9795-88D7E63320B6}"/>
              </a:ext>
            </a:extLst>
          </p:cNvPr>
          <p:cNvSpPr>
            <a:spLocks noGrp="1"/>
          </p:cNvSpPr>
          <p:nvPr>
            <p:ph type="body" sz="quarter" idx="21"/>
          </p:nvPr>
        </p:nvSpPr>
        <p:spPr>
          <a:xfrm>
            <a:off x="468573" y="4931958"/>
            <a:ext cx="1295400" cy="255896"/>
          </a:xfrm>
        </p:spPr>
        <p:txBody>
          <a:bodyPr/>
          <a:lstStyle>
            <a:lvl1pPr marL="0" indent="0">
              <a:buNone/>
              <a:defRPr sz="1000"/>
            </a:lvl1pPr>
          </a:lstStyle>
          <a:p>
            <a:pPr lvl="0"/>
            <a:r>
              <a:rPr lang="en-US" dirty="0"/>
              <a:t>Edit</a:t>
            </a:r>
          </a:p>
        </p:txBody>
      </p:sp>
      <p:sp>
        <p:nvSpPr>
          <p:cNvPr id="17" name="Text Placeholder 5">
            <a:extLst>
              <a:ext uri="{FF2B5EF4-FFF2-40B4-BE49-F238E27FC236}">
                <a16:creationId xmlns:a16="http://schemas.microsoft.com/office/drawing/2014/main" id="{964FFF27-5E7C-42D1-9418-93D90B93CE54}"/>
              </a:ext>
            </a:extLst>
          </p:cNvPr>
          <p:cNvSpPr>
            <a:spLocks noGrp="1"/>
          </p:cNvSpPr>
          <p:nvPr>
            <p:ph type="body" sz="quarter" idx="22"/>
          </p:nvPr>
        </p:nvSpPr>
        <p:spPr>
          <a:xfrm>
            <a:off x="431042" y="5277702"/>
            <a:ext cx="1295400" cy="255896"/>
          </a:xfrm>
        </p:spPr>
        <p:txBody>
          <a:bodyPr/>
          <a:lstStyle>
            <a:lvl1pPr marL="0" indent="0">
              <a:buNone/>
              <a:defRPr sz="1000"/>
            </a:lvl1pPr>
          </a:lstStyle>
          <a:p>
            <a:pPr lvl="0"/>
            <a:r>
              <a:rPr lang="en-US" dirty="0"/>
              <a:t>Edit</a:t>
            </a:r>
          </a:p>
        </p:txBody>
      </p:sp>
      <p:sp>
        <p:nvSpPr>
          <p:cNvPr id="18" name="Text Placeholder 5">
            <a:extLst>
              <a:ext uri="{FF2B5EF4-FFF2-40B4-BE49-F238E27FC236}">
                <a16:creationId xmlns:a16="http://schemas.microsoft.com/office/drawing/2014/main" id="{CA8AD970-8FE1-4AFF-BBCD-ED0351CF2EBE}"/>
              </a:ext>
            </a:extLst>
          </p:cNvPr>
          <p:cNvSpPr>
            <a:spLocks noGrp="1"/>
          </p:cNvSpPr>
          <p:nvPr>
            <p:ph type="body" sz="quarter" idx="23"/>
          </p:nvPr>
        </p:nvSpPr>
        <p:spPr>
          <a:xfrm>
            <a:off x="433316" y="5658700"/>
            <a:ext cx="1295400" cy="255896"/>
          </a:xfrm>
        </p:spPr>
        <p:txBody>
          <a:bodyPr/>
          <a:lstStyle>
            <a:lvl1pPr marL="0" indent="0">
              <a:buNone/>
              <a:defRPr sz="1000"/>
            </a:lvl1pPr>
          </a:lstStyle>
          <a:p>
            <a:pPr lvl="0"/>
            <a:r>
              <a:rPr lang="en-US" dirty="0"/>
              <a:t>Edit</a:t>
            </a:r>
          </a:p>
        </p:txBody>
      </p:sp>
      <p:sp>
        <p:nvSpPr>
          <p:cNvPr id="19" name="Text Placeholder 5">
            <a:extLst>
              <a:ext uri="{FF2B5EF4-FFF2-40B4-BE49-F238E27FC236}">
                <a16:creationId xmlns:a16="http://schemas.microsoft.com/office/drawing/2014/main" id="{C1CC5DEF-3401-4C78-BC69-009FC794DBD7}"/>
              </a:ext>
            </a:extLst>
          </p:cNvPr>
          <p:cNvSpPr>
            <a:spLocks noGrp="1"/>
          </p:cNvSpPr>
          <p:nvPr>
            <p:ph type="body" sz="quarter" idx="24"/>
          </p:nvPr>
        </p:nvSpPr>
        <p:spPr>
          <a:xfrm>
            <a:off x="434453" y="6004444"/>
            <a:ext cx="1295400" cy="255896"/>
          </a:xfrm>
        </p:spPr>
        <p:txBody>
          <a:bodyPr/>
          <a:lstStyle>
            <a:lvl1pPr marL="0" indent="0">
              <a:buNone/>
              <a:defRPr sz="1000"/>
            </a:lvl1pPr>
          </a:lstStyle>
          <a:p>
            <a:pPr lvl="0"/>
            <a:r>
              <a:rPr lang="en-US" dirty="0"/>
              <a:t>Edit</a:t>
            </a:r>
          </a:p>
        </p:txBody>
      </p:sp>
      <p:sp>
        <p:nvSpPr>
          <p:cNvPr id="20" name="Text Placeholder 5">
            <a:extLst>
              <a:ext uri="{FF2B5EF4-FFF2-40B4-BE49-F238E27FC236}">
                <a16:creationId xmlns:a16="http://schemas.microsoft.com/office/drawing/2014/main" id="{0B9ED95B-3362-4B60-89D7-125B19E9DD1A}"/>
              </a:ext>
            </a:extLst>
          </p:cNvPr>
          <p:cNvSpPr>
            <a:spLocks noGrp="1"/>
          </p:cNvSpPr>
          <p:nvPr>
            <p:ph type="body" sz="quarter" idx="25"/>
          </p:nvPr>
        </p:nvSpPr>
        <p:spPr>
          <a:xfrm>
            <a:off x="2438400" y="1588257"/>
            <a:ext cx="1295400" cy="255896"/>
          </a:xfrm>
        </p:spPr>
        <p:txBody>
          <a:bodyPr/>
          <a:lstStyle>
            <a:lvl1pPr marL="0" indent="0">
              <a:buNone/>
              <a:defRPr sz="1000"/>
            </a:lvl1pPr>
          </a:lstStyle>
          <a:p>
            <a:pPr lvl="0"/>
            <a:r>
              <a:rPr lang="en-US" dirty="0"/>
              <a:t>Edit</a:t>
            </a:r>
          </a:p>
        </p:txBody>
      </p:sp>
      <p:sp>
        <p:nvSpPr>
          <p:cNvPr id="21" name="Text Placeholder 5">
            <a:extLst>
              <a:ext uri="{FF2B5EF4-FFF2-40B4-BE49-F238E27FC236}">
                <a16:creationId xmlns:a16="http://schemas.microsoft.com/office/drawing/2014/main" id="{82980EBF-B374-42E5-8B1C-98B16C3BC966}"/>
              </a:ext>
            </a:extLst>
          </p:cNvPr>
          <p:cNvSpPr>
            <a:spLocks noGrp="1"/>
          </p:cNvSpPr>
          <p:nvPr>
            <p:ph type="body" sz="quarter" idx="26"/>
          </p:nvPr>
        </p:nvSpPr>
        <p:spPr>
          <a:xfrm>
            <a:off x="2438400" y="2631742"/>
            <a:ext cx="1295400" cy="255896"/>
          </a:xfrm>
        </p:spPr>
        <p:txBody>
          <a:bodyPr/>
          <a:lstStyle>
            <a:lvl1pPr marL="0" indent="0">
              <a:buNone/>
              <a:defRPr sz="1000"/>
            </a:lvl1pPr>
          </a:lstStyle>
          <a:p>
            <a:pPr lvl="0"/>
            <a:r>
              <a:rPr lang="en-US" dirty="0"/>
              <a:t>Edit</a:t>
            </a:r>
          </a:p>
        </p:txBody>
      </p:sp>
      <p:sp>
        <p:nvSpPr>
          <p:cNvPr id="22" name="Text Placeholder 5">
            <a:extLst>
              <a:ext uri="{FF2B5EF4-FFF2-40B4-BE49-F238E27FC236}">
                <a16:creationId xmlns:a16="http://schemas.microsoft.com/office/drawing/2014/main" id="{8658734C-D4F6-4A59-8E4B-EB3A66F13CF0}"/>
              </a:ext>
            </a:extLst>
          </p:cNvPr>
          <p:cNvSpPr>
            <a:spLocks noGrp="1"/>
          </p:cNvSpPr>
          <p:nvPr>
            <p:ph type="body" sz="quarter" idx="27"/>
          </p:nvPr>
        </p:nvSpPr>
        <p:spPr>
          <a:xfrm>
            <a:off x="2438400" y="1939688"/>
            <a:ext cx="1295400" cy="255896"/>
          </a:xfrm>
        </p:spPr>
        <p:txBody>
          <a:bodyPr/>
          <a:lstStyle>
            <a:lvl1pPr marL="0" indent="0">
              <a:buNone/>
              <a:defRPr sz="1000"/>
            </a:lvl1pPr>
          </a:lstStyle>
          <a:p>
            <a:pPr lvl="0"/>
            <a:r>
              <a:rPr lang="en-US" dirty="0"/>
              <a:t>Edit</a:t>
            </a:r>
          </a:p>
        </p:txBody>
      </p:sp>
      <p:sp>
        <p:nvSpPr>
          <p:cNvPr id="23" name="Text Placeholder 5">
            <a:extLst>
              <a:ext uri="{FF2B5EF4-FFF2-40B4-BE49-F238E27FC236}">
                <a16:creationId xmlns:a16="http://schemas.microsoft.com/office/drawing/2014/main" id="{C2B62799-4219-4EAD-83F5-C54F5ED7C9CF}"/>
              </a:ext>
            </a:extLst>
          </p:cNvPr>
          <p:cNvSpPr>
            <a:spLocks noGrp="1"/>
          </p:cNvSpPr>
          <p:nvPr>
            <p:ph type="body" sz="quarter" idx="28"/>
          </p:nvPr>
        </p:nvSpPr>
        <p:spPr>
          <a:xfrm>
            <a:off x="2438400" y="2235956"/>
            <a:ext cx="1295400" cy="255896"/>
          </a:xfrm>
        </p:spPr>
        <p:txBody>
          <a:bodyPr/>
          <a:lstStyle>
            <a:lvl1pPr marL="0" indent="0">
              <a:buNone/>
              <a:defRPr sz="1000"/>
            </a:lvl1pPr>
          </a:lstStyle>
          <a:p>
            <a:pPr lvl="0"/>
            <a:r>
              <a:rPr lang="en-US" dirty="0"/>
              <a:t>Edit</a:t>
            </a:r>
          </a:p>
        </p:txBody>
      </p:sp>
      <p:sp>
        <p:nvSpPr>
          <p:cNvPr id="24" name="Text Placeholder 5">
            <a:extLst>
              <a:ext uri="{FF2B5EF4-FFF2-40B4-BE49-F238E27FC236}">
                <a16:creationId xmlns:a16="http://schemas.microsoft.com/office/drawing/2014/main" id="{B8E46B11-10D7-42B4-86B5-766F434BC8A1}"/>
              </a:ext>
            </a:extLst>
          </p:cNvPr>
          <p:cNvSpPr>
            <a:spLocks noGrp="1"/>
          </p:cNvSpPr>
          <p:nvPr>
            <p:ph type="body" sz="quarter" idx="29"/>
          </p:nvPr>
        </p:nvSpPr>
        <p:spPr>
          <a:xfrm>
            <a:off x="2465696" y="2899580"/>
            <a:ext cx="1295400" cy="255896"/>
          </a:xfrm>
        </p:spPr>
        <p:txBody>
          <a:bodyPr/>
          <a:lstStyle>
            <a:lvl1pPr marL="0" indent="0">
              <a:buNone/>
              <a:defRPr sz="1000"/>
            </a:lvl1pPr>
          </a:lstStyle>
          <a:p>
            <a:pPr lvl="0"/>
            <a:r>
              <a:rPr lang="en-US" dirty="0"/>
              <a:t>Edit</a:t>
            </a:r>
          </a:p>
        </p:txBody>
      </p:sp>
      <p:sp>
        <p:nvSpPr>
          <p:cNvPr id="25" name="Text Placeholder 5">
            <a:extLst>
              <a:ext uri="{FF2B5EF4-FFF2-40B4-BE49-F238E27FC236}">
                <a16:creationId xmlns:a16="http://schemas.microsoft.com/office/drawing/2014/main" id="{BDF764D1-34B7-4B0D-8988-222AA980AAA2}"/>
              </a:ext>
            </a:extLst>
          </p:cNvPr>
          <p:cNvSpPr>
            <a:spLocks noGrp="1"/>
          </p:cNvSpPr>
          <p:nvPr>
            <p:ph type="body" sz="quarter" idx="30"/>
          </p:nvPr>
        </p:nvSpPr>
        <p:spPr>
          <a:xfrm>
            <a:off x="2471382" y="3251011"/>
            <a:ext cx="1295400" cy="255896"/>
          </a:xfrm>
        </p:spPr>
        <p:txBody>
          <a:bodyPr/>
          <a:lstStyle>
            <a:lvl1pPr marL="0" indent="0">
              <a:buNone/>
              <a:defRPr sz="1000"/>
            </a:lvl1pPr>
          </a:lstStyle>
          <a:p>
            <a:pPr lvl="0"/>
            <a:r>
              <a:rPr lang="en-US" dirty="0"/>
              <a:t>Edit</a:t>
            </a:r>
          </a:p>
        </p:txBody>
      </p:sp>
      <p:sp>
        <p:nvSpPr>
          <p:cNvPr id="26" name="Text Placeholder 5">
            <a:extLst>
              <a:ext uri="{FF2B5EF4-FFF2-40B4-BE49-F238E27FC236}">
                <a16:creationId xmlns:a16="http://schemas.microsoft.com/office/drawing/2014/main" id="{65DD8B7D-5CD0-4E54-ACA9-6C13BD85C3BE}"/>
              </a:ext>
            </a:extLst>
          </p:cNvPr>
          <p:cNvSpPr>
            <a:spLocks noGrp="1"/>
          </p:cNvSpPr>
          <p:nvPr>
            <p:ph type="body" sz="quarter" idx="31"/>
          </p:nvPr>
        </p:nvSpPr>
        <p:spPr>
          <a:xfrm>
            <a:off x="2427027" y="4305864"/>
            <a:ext cx="1295400" cy="255896"/>
          </a:xfrm>
        </p:spPr>
        <p:txBody>
          <a:bodyPr/>
          <a:lstStyle>
            <a:lvl1pPr marL="0" indent="0">
              <a:buNone/>
              <a:defRPr sz="1000"/>
            </a:lvl1pPr>
          </a:lstStyle>
          <a:p>
            <a:pPr lvl="0"/>
            <a:r>
              <a:rPr lang="en-US" dirty="0"/>
              <a:t>Edit</a:t>
            </a:r>
          </a:p>
        </p:txBody>
      </p:sp>
      <p:sp>
        <p:nvSpPr>
          <p:cNvPr id="27" name="Text Placeholder 5">
            <a:extLst>
              <a:ext uri="{FF2B5EF4-FFF2-40B4-BE49-F238E27FC236}">
                <a16:creationId xmlns:a16="http://schemas.microsoft.com/office/drawing/2014/main" id="{0D97F9B1-12CE-45E8-BBEA-89C6B310ADC5}"/>
              </a:ext>
            </a:extLst>
          </p:cNvPr>
          <p:cNvSpPr>
            <a:spLocks noGrp="1"/>
          </p:cNvSpPr>
          <p:nvPr>
            <p:ph type="body" sz="quarter" idx="32"/>
          </p:nvPr>
        </p:nvSpPr>
        <p:spPr>
          <a:xfrm>
            <a:off x="2496403" y="3642364"/>
            <a:ext cx="1295400" cy="255896"/>
          </a:xfrm>
        </p:spPr>
        <p:txBody>
          <a:bodyPr/>
          <a:lstStyle>
            <a:lvl1pPr marL="0" indent="0">
              <a:buNone/>
              <a:defRPr sz="1000"/>
            </a:lvl1pPr>
          </a:lstStyle>
          <a:p>
            <a:pPr lvl="0"/>
            <a:r>
              <a:rPr lang="en-US" dirty="0"/>
              <a:t>Edit</a:t>
            </a:r>
          </a:p>
        </p:txBody>
      </p:sp>
      <p:sp>
        <p:nvSpPr>
          <p:cNvPr id="28" name="Text Placeholder 5">
            <a:extLst>
              <a:ext uri="{FF2B5EF4-FFF2-40B4-BE49-F238E27FC236}">
                <a16:creationId xmlns:a16="http://schemas.microsoft.com/office/drawing/2014/main" id="{E9A125DE-6127-40A8-8AD2-E489E7645525}"/>
              </a:ext>
            </a:extLst>
          </p:cNvPr>
          <p:cNvSpPr>
            <a:spLocks noGrp="1"/>
          </p:cNvSpPr>
          <p:nvPr>
            <p:ph type="body" sz="quarter" idx="33"/>
          </p:nvPr>
        </p:nvSpPr>
        <p:spPr>
          <a:xfrm>
            <a:off x="2469108" y="3968084"/>
            <a:ext cx="1295400" cy="255896"/>
          </a:xfrm>
        </p:spPr>
        <p:txBody>
          <a:bodyPr/>
          <a:lstStyle>
            <a:lvl1pPr marL="0" indent="0">
              <a:buNone/>
              <a:defRPr sz="1000"/>
            </a:lvl1pPr>
          </a:lstStyle>
          <a:p>
            <a:pPr lvl="0"/>
            <a:r>
              <a:rPr lang="en-US" dirty="0"/>
              <a:t>Edit</a:t>
            </a:r>
          </a:p>
        </p:txBody>
      </p:sp>
      <p:sp>
        <p:nvSpPr>
          <p:cNvPr id="29" name="Text Placeholder 5">
            <a:extLst>
              <a:ext uri="{FF2B5EF4-FFF2-40B4-BE49-F238E27FC236}">
                <a16:creationId xmlns:a16="http://schemas.microsoft.com/office/drawing/2014/main" id="{513BCFE6-BBD3-442F-A9F7-53736A8DF724}"/>
              </a:ext>
            </a:extLst>
          </p:cNvPr>
          <p:cNvSpPr>
            <a:spLocks noGrp="1"/>
          </p:cNvSpPr>
          <p:nvPr>
            <p:ph type="body" sz="quarter" idx="34"/>
          </p:nvPr>
        </p:nvSpPr>
        <p:spPr>
          <a:xfrm>
            <a:off x="2438400" y="4631708"/>
            <a:ext cx="1295400" cy="255896"/>
          </a:xfrm>
        </p:spPr>
        <p:txBody>
          <a:bodyPr/>
          <a:lstStyle>
            <a:lvl1pPr marL="0" indent="0">
              <a:buNone/>
              <a:defRPr sz="1000"/>
            </a:lvl1pPr>
          </a:lstStyle>
          <a:p>
            <a:pPr lvl="0"/>
            <a:r>
              <a:rPr lang="en-US" dirty="0"/>
              <a:t>Edit</a:t>
            </a:r>
          </a:p>
        </p:txBody>
      </p:sp>
      <p:sp>
        <p:nvSpPr>
          <p:cNvPr id="30" name="Text Placeholder 5">
            <a:extLst>
              <a:ext uri="{FF2B5EF4-FFF2-40B4-BE49-F238E27FC236}">
                <a16:creationId xmlns:a16="http://schemas.microsoft.com/office/drawing/2014/main" id="{C3084B9C-BBA0-4FA1-BBA8-F238EB8B1195}"/>
              </a:ext>
            </a:extLst>
          </p:cNvPr>
          <p:cNvSpPr>
            <a:spLocks noGrp="1"/>
          </p:cNvSpPr>
          <p:nvPr>
            <p:ph type="body" sz="quarter" idx="35"/>
          </p:nvPr>
        </p:nvSpPr>
        <p:spPr>
          <a:xfrm>
            <a:off x="2496403" y="4997918"/>
            <a:ext cx="1295400" cy="255896"/>
          </a:xfrm>
        </p:spPr>
        <p:txBody>
          <a:bodyPr/>
          <a:lstStyle>
            <a:lvl1pPr marL="0" indent="0">
              <a:buNone/>
              <a:defRPr sz="1000"/>
            </a:lvl1pPr>
          </a:lstStyle>
          <a:p>
            <a:pPr lvl="0"/>
            <a:r>
              <a:rPr lang="en-US" dirty="0"/>
              <a:t>Edit</a:t>
            </a:r>
          </a:p>
        </p:txBody>
      </p:sp>
      <p:sp>
        <p:nvSpPr>
          <p:cNvPr id="31" name="Text Placeholder 5">
            <a:extLst>
              <a:ext uri="{FF2B5EF4-FFF2-40B4-BE49-F238E27FC236}">
                <a16:creationId xmlns:a16="http://schemas.microsoft.com/office/drawing/2014/main" id="{5843B1B3-DDE4-49A6-8C19-0B406FD86C89}"/>
              </a:ext>
            </a:extLst>
          </p:cNvPr>
          <p:cNvSpPr>
            <a:spLocks noGrp="1"/>
          </p:cNvSpPr>
          <p:nvPr>
            <p:ph type="body" sz="quarter" idx="36"/>
          </p:nvPr>
        </p:nvSpPr>
        <p:spPr>
          <a:xfrm>
            <a:off x="2496403" y="5366410"/>
            <a:ext cx="1295400" cy="255896"/>
          </a:xfrm>
        </p:spPr>
        <p:txBody>
          <a:bodyPr/>
          <a:lstStyle>
            <a:lvl1pPr marL="0" indent="0">
              <a:buNone/>
              <a:defRPr sz="1000"/>
            </a:lvl1pPr>
          </a:lstStyle>
          <a:p>
            <a:pPr lvl="0"/>
            <a:r>
              <a:rPr lang="en-US" dirty="0"/>
              <a:t>Edit</a:t>
            </a:r>
          </a:p>
        </p:txBody>
      </p:sp>
      <p:sp>
        <p:nvSpPr>
          <p:cNvPr id="32" name="Text Placeholder 5">
            <a:extLst>
              <a:ext uri="{FF2B5EF4-FFF2-40B4-BE49-F238E27FC236}">
                <a16:creationId xmlns:a16="http://schemas.microsoft.com/office/drawing/2014/main" id="{8C3A20AF-3C0E-421F-A8BE-7E587FD43BDE}"/>
              </a:ext>
            </a:extLst>
          </p:cNvPr>
          <p:cNvSpPr>
            <a:spLocks noGrp="1"/>
          </p:cNvSpPr>
          <p:nvPr>
            <p:ph type="body" sz="quarter" idx="37"/>
          </p:nvPr>
        </p:nvSpPr>
        <p:spPr>
          <a:xfrm>
            <a:off x="2590800" y="5762193"/>
            <a:ext cx="1295400" cy="255896"/>
          </a:xfrm>
        </p:spPr>
        <p:txBody>
          <a:bodyPr/>
          <a:lstStyle>
            <a:lvl1pPr marL="0" indent="0">
              <a:buNone/>
              <a:defRPr sz="1000"/>
            </a:lvl1pPr>
          </a:lstStyle>
          <a:p>
            <a:pPr lvl="0"/>
            <a:r>
              <a:rPr lang="en-US" dirty="0"/>
              <a:t>Edit</a:t>
            </a:r>
          </a:p>
        </p:txBody>
      </p:sp>
    </p:spTree>
    <p:extLst>
      <p:ext uri="{BB962C8B-B14F-4D97-AF65-F5344CB8AC3E}">
        <p14:creationId xmlns:p14="http://schemas.microsoft.com/office/powerpoint/2010/main" val="2908245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fld id="{B4939B01-7897-4180-B67C-326FD0530A7B}" type="slidenum">
              <a:rPr lang="en-US" altLang="en-US"/>
              <a:pPr/>
              <a:t>‹#›</a:t>
            </a:fld>
            <a:endParaRPr lang="en-US" altLang="en-US" dirty="0"/>
          </a:p>
        </p:txBody>
      </p:sp>
    </p:spTree>
    <p:extLst>
      <p:ext uri="{BB962C8B-B14F-4D97-AF65-F5344CB8AC3E}">
        <p14:creationId xmlns:p14="http://schemas.microsoft.com/office/powerpoint/2010/main" val="2856787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r>
              <a:rPr lang="en-US" altLang="en-US" dirty="0"/>
              <a:t>10-</a:t>
            </a:r>
            <a:fld id="{64F25465-3629-4DB9-A3F4-04705A7F4698}" type="slidenum">
              <a:rPr lang="en-US" altLang="en-US" smtClean="0"/>
              <a:pPr/>
              <a:t>‹#›</a:t>
            </a:fld>
            <a:endParaRPr lang="en-US" altLang="en-US" dirty="0"/>
          </a:p>
        </p:txBody>
      </p:sp>
    </p:spTree>
    <p:extLst>
      <p:ext uri="{BB962C8B-B14F-4D97-AF65-F5344CB8AC3E}">
        <p14:creationId xmlns:p14="http://schemas.microsoft.com/office/powerpoint/2010/main" val="193019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r>
              <a:rPr lang="en-US" altLang="en-US" dirty="0"/>
              <a:t>10-</a:t>
            </a:r>
            <a:fld id="{4E8FB827-9F16-4CBD-B890-CA81BA7A9658}" type="slidenum">
              <a:rPr lang="en-US" altLang="en-US" smtClean="0"/>
              <a:pPr/>
              <a:t>‹#›</a:t>
            </a:fld>
            <a:endParaRPr lang="en-US" altLang="en-US" dirty="0"/>
          </a:p>
        </p:txBody>
      </p:sp>
    </p:spTree>
    <p:extLst>
      <p:ext uri="{BB962C8B-B14F-4D97-AF65-F5344CB8AC3E}">
        <p14:creationId xmlns:p14="http://schemas.microsoft.com/office/powerpoint/2010/main" val="125050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idx="10"/>
          </p:nvPr>
        </p:nvSpPr>
        <p:spPr>
          <a:ln/>
        </p:spPr>
        <p:txBody>
          <a:bodyPr/>
          <a:lstStyle>
            <a:lvl1pPr>
              <a:defRPr/>
            </a:lvl1pPr>
          </a:lstStyle>
          <a:p>
            <a:r>
              <a:rPr lang="en-US" altLang="en-US" dirty="0"/>
              <a:t>10-</a:t>
            </a:r>
            <a:fld id="{523C7F0D-7B12-4671-B227-D91EA2A6BF73}" type="slidenum">
              <a:rPr lang="en-US" altLang="en-US" smtClean="0"/>
              <a:pPr/>
              <a:t>‹#›</a:t>
            </a:fld>
            <a:endParaRPr lang="en-US" altLang="en-US" dirty="0"/>
          </a:p>
        </p:txBody>
      </p:sp>
      <p:sp>
        <p:nvSpPr>
          <p:cNvPr id="6" name="Text Placeholder 5">
            <a:extLst>
              <a:ext uri="{FF2B5EF4-FFF2-40B4-BE49-F238E27FC236}">
                <a16:creationId xmlns:a16="http://schemas.microsoft.com/office/drawing/2014/main" id="{B611C323-A042-47DB-8D26-10E3A5E52A69}"/>
              </a:ext>
            </a:extLst>
          </p:cNvPr>
          <p:cNvSpPr>
            <a:spLocks noGrp="1"/>
          </p:cNvSpPr>
          <p:nvPr>
            <p:ph type="body" sz="quarter" idx="11"/>
          </p:nvPr>
        </p:nvSpPr>
        <p:spPr>
          <a:xfrm>
            <a:off x="457200" y="1600200"/>
            <a:ext cx="1295400" cy="255896"/>
          </a:xfrm>
        </p:spPr>
        <p:txBody>
          <a:bodyPr/>
          <a:lstStyle>
            <a:lvl1pPr marL="0" indent="0">
              <a:buNone/>
              <a:defRPr sz="1000"/>
            </a:lvl1pPr>
          </a:lstStyle>
          <a:p>
            <a:pPr lvl="0"/>
            <a:r>
              <a:rPr lang="en-US" dirty="0"/>
              <a:t>Edit</a:t>
            </a:r>
          </a:p>
        </p:txBody>
      </p:sp>
      <p:sp>
        <p:nvSpPr>
          <p:cNvPr id="7" name="Text Placeholder 5">
            <a:extLst>
              <a:ext uri="{FF2B5EF4-FFF2-40B4-BE49-F238E27FC236}">
                <a16:creationId xmlns:a16="http://schemas.microsoft.com/office/drawing/2014/main" id="{CEDAA7C8-F9D2-41A9-A5AC-87D229A00CF2}"/>
              </a:ext>
            </a:extLst>
          </p:cNvPr>
          <p:cNvSpPr>
            <a:spLocks noGrp="1"/>
          </p:cNvSpPr>
          <p:nvPr>
            <p:ph type="body" sz="quarter" idx="12"/>
          </p:nvPr>
        </p:nvSpPr>
        <p:spPr>
          <a:xfrm>
            <a:off x="457200" y="1905000"/>
            <a:ext cx="1295400" cy="255896"/>
          </a:xfrm>
        </p:spPr>
        <p:txBody>
          <a:bodyPr/>
          <a:lstStyle>
            <a:lvl1pPr marL="0" indent="0">
              <a:buNone/>
              <a:defRPr sz="1000"/>
            </a:lvl1pPr>
          </a:lstStyle>
          <a:p>
            <a:pPr lvl="0"/>
            <a:r>
              <a:rPr lang="en-US" dirty="0"/>
              <a:t>Edit</a:t>
            </a:r>
          </a:p>
        </p:txBody>
      </p:sp>
      <p:sp>
        <p:nvSpPr>
          <p:cNvPr id="8" name="Text Placeholder 5">
            <a:extLst>
              <a:ext uri="{FF2B5EF4-FFF2-40B4-BE49-F238E27FC236}">
                <a16:creationId xmlns:a16="http://schemas.microsoft.com/office/drawing/2014/main" id="{9970AB2E-4247-41F4-9C9E-A92E1F9F47DB}"/>
              </a:ext>
            </a:extLst>
          </p:cNvPr>
          <p:cNvSpPr>
            <a:spLocks noGrp="1"/>
          </p:cNvSpPr>
          <p:nvPr>
            <p:ph type="body" sz="quarter" idx="13"/>
          </p:nvPr>
        </p:nvSpPr>
        <p:spPr>
          <a:xfrm>
            <a:off x="457200" y="2209800"/>
            <a:ext cx="1295400" cy="255896"/>
          </a:xfrm>
        </p:spPr>
        <p:txBody>
          <a:bodyPr/>
          <a:lstStyle>
            <a:lvl1pPr marL="0" indent="0">
              <a:buNone/>
              <a:defRPr sz="1000"/>
            </a:lvl1pPr>
          </a:lstStyle>
          <a:p>
            <a:pPr lvl="0"/>
            <a:r>
              <a:rPr lang="en-US" dirty="0"/>
              <a:t>Edit</a:t>
            </a:r>
          </a:p>
        </p:txBody>
      </p:sp>
      <p:sp>
        <p:nvSpPr>
          <p:cNvPr id="9" name="Text Placeholder 5">
            <a:extLst>
              <a:ext uri="{FF2B5EF4-FFF2-40B4-BE49-F238E27FC236}">
                <a16:creationId xmlns:a16="http://schemas.microsoft.com/office/drawing/2014/main" id="{1A25919D-7B3B-4E34-B0DC-7D21266C913F}"/>
              </a:ext>
            </a:extLst>
          </p:cNvPr>
          <p:cNvSpPr>
            <a:spLocks noGrp="1"/>
          </p:cNvSpPr>
          <p:nvPr>
            <p:ph type="body" sz="quarter" idx="14"/>
          </p:nvPr>
        </p:nvSpPr>
        <p:spPr>
          <a:xfrm>
            <a:off x="446964" y="2533934"/>
            <a:ext cx="1295400" cy="255896"/>
          </a:xfrm>
        </p:spPr>
        <p:txBody>
          <a:bodyPr/>
          <a:lstStyle>
            <a:lvl1pPr marL="0" indent="0">
              <a:buNone/>
              <a:defRPr sz="1000"/>
            </a:lvl1pPr>
          </a:lstStyle>
          <a:p>
            <a:pPr lvl="0"/>
            <a:r>
              <a:rPr lang="en-US" dirty="0"/>
              <a:t>Edit</a:t>
            </a:r>
          </a:p>
        </p:txBody>
      </p:sp>
      <p:sp>
        <p:nvSpPr>
          <p:cNvPr id="10" name="Text Placeholder 5">
            <a:extLst>
              <a:ext uri="{FF2B5EF4-FFF2-40B4-BE49-F238E27FC236}">
                <a16:creationId xmlns:a16="http://schemas.microsoft.com/office/drawing/2014/main" id="{9E638901-E736-428A-906C-4945750B4D7D}"/>
              </a:ext>
            </a:extLst>
          </p:cNvPr>
          <p:cNvSpPr>
            <a:spLocks noGrp="1"/>
          </p:cNvSpPr>
          <p:nvPr>
            <p:ph type="body" sz="quarter" idx="15"/>
          </p:nvPr>
        </p:nvSpPr>
        <p:spPr>
          <a:xfrm>
            <a:off x="446964" y="2887638"/>
            <a:ext cx="1295400" cy="255896"/>
          </a:xfrm>
        </p:spPr>
        <p:txBody>
          <a:bodyPr/>
          <a:lstStyle>
            <a:lvl1pPr marL="0" indent="0">
              <a:buNone/>
              <a:defRPr sz="1000"/>
            </a:lvl1pPr>
          </a:lstStyle>
          <a:p>
            <a:pPr lvl="0"/>
            <a:r>
              <a:rPr lang="en-US" dirty="0"/>
              <a:t>Edit</a:t>
            </a:r>
          </a:p>
        </p:txBody>
      </p:sp>
      <p:sp>
        <p:nvSpPr>
          <p:cNvPr id="11" name="Text Placeholder 5">
            <a:extLst>
              <a:ext uri="{FF2B5EF4-FFF2-40B4-BE49-F238E27FC236}">
                <a16:creationId xmlns:a16="http://schemas.microsoft.com/office/drawing/2014/main" id="{2C581661-B9AD-48A9-BB51-C1A98A0C4B79}"/>
              </a:ext>
            </a:extLst>
          </p:cNvPr>
          <p:cNvSpPr>
            <a:spLocks noGrp="1"/>
          </p:cNvSpPr>
          <p:nvPr>
            <p:ph type="body" sz="quarter" idx="16"/>
          </p:nvPr>
        </p:nvSpPr>
        <p:spPr>
          <a:xfrm>
            <a:off x="446964" y="3211772"/>
            <a:ext cx="1295400" cy="255896"/>
          </a:xfrm>
        </p:spPr>
        <p:txBody>
          <a:bodyPr/>
          <a:lstStyle>
            <a:lvl1pPr marL="0" indent="0">
              <a:buNone/>
              <a:defRPr sz="1000"/>
            </a:lvl1pPr>
          </a:lstStyle>
          <a:p>
            <a:pPr lvl="0"/>
            <a:r>
              <a:rPr lang="en-US" dirty="0"/>
              <a:t>Edit</a:t>
            </a:r>
          </a:p>
        </p:txBody>
      </p:sp>
      <p:sp>
        <p:nvSpPr>
          <p:cNvPr id="12" name="Text Placeholder 5">
            <a:extLst>
              <a:ext uri="{FF2B5EF4-FFF2-40B4-BE49-F238E27FC236}">
                <a16:creationId xmlns:a16="http://schemas.microsoft.com/office/drawing/2014/main" id="{6A07F8B1-EE2F-447D-92BA-5C2F8A9EB502}"/>
              </a:ext>
            </a:extLst>
          </p:cNvPr>
          <p:cNvSpPr>
            <a:spLocks noGrp="1"/>
          </p:cNvSpPr>
          <p:nvPr>
            <p:ph type="body" sz="quarter" idx="17"/>
          </p:nvPr>
        </p:nvSpPr>
        <p:spPr>
          <a:xfrm>
            <a:off x="440140" y="3576282"/>
            <a:ext cx="1295400" cy="255896"/>
          </a:xfrm>
        </p:spPr>
        <p:txBody>
          <a:bodyPr/>
          <a:lstStyle>
            <a:lvl1pPr marL="0" indent="0">
              <a:buNone/>
              <a:defRPr sz="1000"/>
            </a:lvl1pPr>
          </a:lstStyle>
          <a:p>
            <a:pPr lvl="0"/>
            <a:r>
              <a:rPr lang="en-US" dirty="0"/>
              <a:t>Edit</a:t>
            </a:r>
          </a:p>
        </p:txBody>
      </p:sp>
      <p:sp>
        <p:nvSpPr>
          <p:cNvPr id="13" name="Text Placeholder 5">
            <a:extLst>
              <a:ext uri="{FF2B5EF4-FFF2-40B4-BE49-F238E27FC236}">
                <a16:creationId xmlns:a16="http://schemas.microsoft.com/office/drawing/2014/main" id="{F567CC26-4459-43DB-BADE-1D1A43CB07C9}"/>
              </a:ext>
            </a:extLst>
          </p:cNvPr>
          <p:cNvSpPr>
            <a:spLocks noGrp="1"/>
          </p:cNvSpPr>
          <p:nvPr>
            <p:ph type="body" sz="quarter" idx="18"/>
          </p:nvPr>
        </p:nvSpPr>
        <p:spPr>
          <a:xfrm>
            <a:off x="440140" y="3945908"/>
            <a:ext cx="1295400" cy="255896"/>
          </a:xfrm>
        </p:spPr>
        <p:txBody>
          <a:bodyPr/>
          <a:lstStyle>
            <a:lvl1pPr marL="0" indent="0">
              <a:buNone/>
              <a:defRPr sz="1000"/>
            </a:lvl1pPr>
          </a:lstStyle>
          <a:p>
            <a:pPr lvl="0"/>
            <a:r>
              <a:rPr lang="en-US" dirty="0"/>
              <a:t>Edit</a:t>
            </a:r>
          </a:p>
        </p:txBody>
      </p:sp>
      <p:sp>
        <p:nvSpPr>
          <p:cNvPr id="14" name="Text Placeholder 5">
            <a:extLst>
              <a:ext uri="{FF2B5EF4-FFF2-40B4-BE49-F238E27FC236}">
                <a16:creationId xmlns:a16="http://schemas.microsoft.com/office/drawing/2014/main" id="{8D7B6554-1ACC-43E9-82F1-7CAC44F2F02A}"/>
              </a:ext>
            </a:extLst>
          </p:cNvPr>
          <p:cNvSpPr>
            <a:spLocks noGrp="1"/>
          </p:cNvSpPr>
          <p:nvPr>
            <p:ph type="body" sz="quarter" idx="19"/>
          </p:nvPr>
        </p:nvSpPr>
        <p:spPr>
          <a:xfrm>
            <a:off x="433316" y="4254120"/>
            <a:ext cx="1295400" cy="255896"/>
          </a:xfrm>
        </p:spPr>
        <p:txBody>
          <a:bodyPr/>
          <a:lstStyle>
            <a:lvl1pPr marL="0" indent="0">
              <a:buNone/>
              <a:defRPr sz="1000"/>
            </a:lvl1pPr>
          </a:lstStyle>
          <a:p>
            <a:pPr lvl="0"/>
            <a:r>
              <a:rPr lang="en-US" dirty="0"/>
              <a:t>Edit</a:t>
            </a:r>
          </a:p>
        </p:txBody>
      </p:sp>
      <p:sp>
        <p:nvSpPr>
          <p:cNvPr id="15" name="Text Placeholder 5">
            <a:extLst>
              <a:ext uri="{FF2B5EF4-FFF2-40B4-BE49-F238E27FC236}">
                <a16:creationId xmlns:a16="http://schemas.microsoft.com/office/drawing/2014/main" id="{B8B86A27-E08D-4E98-9811-26D347C4DCCA}"/>
              </a:ext>
            </a:extLst>
          </p:cNvPr>
          <p:cNvSpPr>
            <a:spLocks noGrp="1"/>
          </p:cNvSpPr>
          <p:nvPr>
            <p:ph type="body" sz="quarter" idx="20"/>
          </p:nvPr>
        </p:nvSpPr>
        <p:spPr>
          <a:xfrm>
            <a:off x="426492" y="4586214"/>
            <a:ext cx="1295400" cy="255896"/>
          </a:xfrm>
        </p:spPr>
        <p:txBody>
          <a:bodyPr/>
          <a:lstStyle>
            <a:lvl1pPr marL="0" indent="0">
              <a:buNone/>
              <a:defRPr sz="1000"/>
            </a:lvl1pPr>
          </a:lstStyle>
          <a:p>
            <a:pPr lvl="0"/>
            <a:r>
              <a:rPr lang="en-US" dirty="0"/>
              <a:t>Edit</a:t>
            </a:r>
          </a:p>
        </p:txBody>
      </p:sp>
      <p:sp>
        <p:nvSpPr>
          <p:cNvPr id="16" name="Text Placeholder 5">
            <a:extLst>
              <a:ext uri="{FF2B5EF4-FFF2-40B4-BE49-F238E27FC236}">
                <a16:creationId xmlns:a16="http://schemas.microsoft.com/office/drawing/2014/main" id="{98F1152A-3F3D-482D-9795-88D7E63320B6}"/>
              </a:ext>
            </a:extLst>
          </p:cNvPr>
          <p:cNvSpPr>
            <a:spLocks noGrp="1"/>
          </p:cNvSpPr>
          <p:nvPr>
            <p:ph type="body" sz="quarter" idx="21"/>
          </p:nvPr>
        </p:nvSpPr>
        <p:spPr>
          <a:xfrm>
            <a:off x="468573" y="4931958"/>
            <a:ext cx="1295400" cy="255896"/>
          </a:xfrm>
        </p:spPr>
        <p:txBody>
          <a:bodyPr/>
          <a:lstStyle>
            <a:lvl1pPr marL="0" indent="0">
              <a:buNone/>
              <a:defRPr sz="1000"/>
            </a:lvl1pPr>
          </a:lstStyle>
          <a:p>
            <a:pPr lvl="0"/>
            <a:r>
              <a:rPr lang="en-US" dirty="0"/>
              <a:t>Edit</a:t>
            </a:r>
          </a:p>
        </p:txBody>
      </p:sp>
      <p:sp>
        <p:nvSpPr>
          <p:cNvPr id="17" name="Text Placeholder 5">
            <a:extLst>
              <a:ext uri="{FF2B5EF4-FFF2-40B4-BE49-F238E27FC236}">
                <a16:creationId xmlns:a16="http://schemas.microsoft.com/office/drawing/2014/main" id="{964FFF27-5E7C-42D1-9418-93D90B93CE54}"/>
              </a:ext>
            </a:extLst>
          </p:cNvPr>
          <p:cNvSpPr>
            <a:spLocks noGrp="1"/>
          </p:cNvSpPr>
          <p:nvPr>
            <p:ph type="body" sz="quarter" idx="22"/>
          </p:nvPr>
        </p:nvSpPr>
        <p:spPr>
          <a:xfrm>
            <a:off x="431042" y="5277702"/>
            <a:ext cx="1295400" cy="255896"/>
          </a:xfrm>
        </p:spPr>
        <p:txBody>
          <a:bodyPr/>
          <a:lstStyle>
            <a:lvl1pPr marL="0" indent="0">
              <a:buNone/>
              <a:defRPr sz="1000"/>
            </a:lvl1pPr>
          </a:lstStyle>
          <a:p>
            <a:pPr lvl="0"/>
            <a:r>
              <a:rPr lang="en-US" dirty="0"/>
              <a:t>Edit</a:t>
            </a:r>
          </a:p>
        </p:txBody>
      </p:sp>
      <p:sp>
        <p:nvSpPr>
          <p:cNvPr id="18" name="Text Placeholder 5">
            <a:extLst>
              <a:ext uri="{FF2B5EF4-FFF2-40B4-BE49-F238E27FC236}">
                <a16:creationId xmlns:a16="http://schemas.microsoft.com/office/drawing/2014/main" id="{CA8AD970-8FE1-4AFF-BBCD-ED0351CF2EBE}"/>
              </a:ext>
            </a:extLst>
          </p:cNvPr>
          <p:cNvSpPr>
            <a:spLocks noGrp="1"/>
          </p:cNvSpPr>
          <p:nvPr>
            <p:ph type="body" sz="quarter" idx="23"/>
          </p:nvPr>
        </p:nvSpPr>
        <p:spPr>
          <a:xfrm>
            <a:off x="433316" y="5658700"/>
            <a:ext cx="1295400" cy="255896"/>
          </a:xfrm>
        </p:spPr>
        <p:txBody>
          <a:bodyPr/>
          <a:lstStyle>
            <a:lvl1pPr marL="0" indent="0">
              <a:buNone/>
              <a:defRPr sz="1000"/>
            </a:lvl1pPr>
          </a:lstStyle>
          <a:p>
            <a:pPr lvl="0"/>
            <a:r>
              <a:rPr lang="en-US" dirty="0"/>
              <a:t>Edit</a:t>
            </a:r>
          </a:p>
        </p:txBody>
      </p:sp>
      <p:sp>
        <p:nvSpPr>
          <p:cNvPr id="19" name="Text Placeholder 5">
            <a:extLst>
              <a:ext uri="{FF2B5EF4-FFF2-40B4-BE49-F238E27FC236}">
                <a16:creationId xmlns:a16="http://schemas.microsoft.com/office/drawing/2014/main" id="{C1CC5DEF-3401-4C78-BC69-009FC794DBD7}"/>
              </a:ext>
            </a:extLst>
          </p:cNvPr>
          <p:cNvSpPr>
            <a:spLocks noGrp="1"/>
          </p:cNvSpPr>
          <p:nvPr>
            <p:ph type="body" sz="quarter" idx="24"/>
          </p:nvPr>
        </p:nvSpPr>
        <p:spPr>
          <a:xfrm>
            <a:off x="434453" y="6004444"/>
            <a:ext cx="1295400" cy="255896"/>
          </a:xfrm>
        </p:spPr>
        <p:txBody>
          <a:bodyPr/>
          <a:lstStyle>
            <a:lvl1pPr marL="0" indent="0">
              <a:buNone/>
              <a:defRPr sz="1000"/>
            </a:lvl1pPr>
          </a:lstStyle>
          <a:p>
            <a:pPr lvl="0"/>
            <a:r>
              <a:rPr lang="en-US" dirty="0"/>
              <a:t>Edit</a:t>
            </a:r>
          </a:p>
        </p:txBody>
      </p:sp>
      <p:sp>
        <p:nvSpPr>
          <p:cNvPr id="20" name="Text Placeholder 5">
            <a:extLst>
              <a:ext uri="{FF2B5EF4-FFF2-40B4-BE49-F238E27FC236}">
                <a16:creationId xmlns:a16="http://schemas.microsoft.com/office/drawing/2014/main" id="{0B9ED95B-3362-4B60-89D7-125B19E9DD1A}"/>
              </a:ext>
            </a:extLst>
          </p:cNvPr>
          <p:cNvSpPr>
            <a:spLocks noGrp="1"/>
          </p:cNvSpPr>
          <p:nvPr>
            <p:ph type="body" sz="quarter" idx="25"/>
          </p:nvPr>
        </p:nvSpPr>
        <p:spPr>
          <a:xfrm>
            <a:off x="2438400" y="1588257"/>
            <a:ext cx="1295400" cy="255896"/>
          </a:xfrm>
        </p:spPr>
        <p:txBody>
          <a:bodyPr/>
          <a:lstStyle>
            <a:lvl1pPr marL="0" indent="0">
              <a:buNone/>
              <a:defRPr sz="1000"/>
            </a:lvl1pPr>
          </a:lstStyle>
          <a:p>
            <a:pPr lvl="0"/>
            <a:r>
              <a:rPr lang="en-US" dirty="0"/>
              <a:t>Edit</a:t>
            </a:r>
          </a:p>
        </p:txBody>
      </p:sp>
      <p:sp>
        <p:nvSpPr>
          <p:cNvPr id="21" name="Text Placeholder 5">
            <a:extLst>
              <a:ext uri="{FF2B5EF4-FFF2-40B4-BE49-F238E27FC236}">
                <a16:creationId xmlns:a16="http://schemas.microsoft.com/office/drawing/2014/main" id="{82980EBF-B374-42E5-8B1C-98B16C3BC966}"/>
              </a:ext>
            </a:extLst>
          </p:cNvPr>
          <p:cNvSpPr>
            <a:spLocks noGrp="1"/>
          </p:cNvSpPr>
          <p:nvPr>
            <p:ph type="body" sz="quarter" idx="26"/>
          </p:nvPr>
        </p:nvSpPr>
        <p:spPr>
          <a:xfrm>
            <a:off x="2438400" y="2631742"/>
            <a:ext cx="1295400" cy="255896"/>
          </a:xfrm>
        </p:spPr>
        <p:txBody>
          <a:bodyPr/>
          <a:lstStyle>
            <a:lvl1pPr marL="0" indent="0">
              <a:buNone/>
              <a:defRPr sz="1000"/>
            </a:lvl1pPr>
          </a:lstStyle>
          <a:p>
            <a:pPr lvl="0"/>
            <a:r>
              <a:rPr lang="en-US" dirty="0"/>
              <a:t>Edit</a:t>
            </a:r>
          </a:p>
        </p:txBody>
      </p:sp>
      <p:sp>
        <p:nvSpPr>
          <p:cNvPr id="22" name="Text Placeholder 5">
            <a:extLst>
              <a:ext uri="{FF2B5EF4-FFF2-40B4-BE49-F238E27FC236}">
                <a16:creationId xmlns:a16="http://schemas.microsoft.com/office/drawing/2014/main" id="{8658734C-D4F6-4A59-8E4B-EB3A66F13CF0}"/>
              </a:ext>
            </a:extLst>
          </p:cNvPr>
          <p:cNvSpPr>
            <a:spLocks noGrp="1"/>
          </p:cNvSpPr>
          <p:nvPr>
            <p:ph type="body" sz="quarter" idx="27"/>
          </p:nvPr>
        </p:nvSpPr>
        <p:spPr>
          <a:xfrm>
            <a:off x="2438400" y="1939688"/>
            <a:ext cx="1295400" cy="255896"/>
          </a:xfrm>
        </p:spPr>
        <p:txBody>
          <a:bodyPr/>
          <a:lstStyle>
            <a:lvl1pPr marL="0" indent="0">
              <a:buNone/>
              <a:defRPr sz="1000"/>
            </a:lvl1pPr>
          </a:lstStyle>
          <a:p>
            <a:pPr lvl="0"/>
            <a:r>
              <a:rPr lang="en-US" dirty="0"/>
              <a:t>Edit</a:t>
            </a:r>
          </a:p>
        </p:txBody>
      </p:sp>
      <p:sp>
        <p:nvSpPr>
          <p:cNvPr id="23" name="Text Placeholder 5">
            <a:extLst>
              <a:ext uri="{FF2B5EF4-FFF2-40B4-BE49-F238E27FC236}">
                <a16:creationId xmlns:a16="http://schemas.microsoft.com/office/drawing/2014/main" id="{C2B62799-4219-4EAD-83F5-C54F5ED7C9CF}"/>
              </a:ext>
            </a:extLst>
          </p:cNvPr>
          <p:cNvSpPr>
            <a:spLocks noGrp="1"/>
          </p:cNvSpPr>
          <p:nvPr>
            <p:ph type="body" sz="quarter" idx="28"/>
          </p:nvPr>
        </p:nvSpPr>
        <p:spPr>
          <a:xfrm>
            <a:off x="2438400" y="2235956"/>
            <a:ext cx="1295400" cy="255896"/>
          </a:xfrm>
        </p:spPr>
        <p:txBody>
          <a:bodyPr/>
          <a:lstStyle>
            <a:lvl1pPr marL="0" indent="0">
              <a:buNone/>
              <a:defRPr sz="1000"/>
            </a:lvl1pPr>
          </a:lstStyle>
          <a:p>
            <a:pPr lvl="0"/>
            <a:r>
              <a:rPr lang="en-US" dirty="0"/>
              <a:t>Edit</a:t>
            </a:r>
          </a:p>
        </p:txBody>
      </p:sp>
      <p:sp>
        <p:nvSpPr>
          <p:cNvPr id="24" name="Text Placeholder 5">
            <a:extLst>
              <a:ext uri="{FF2B5EF4-FFF2-40B4-BE49-F238E27FC236}">
                <a16:creationId xmlns:a16="http://schemas.microsoft.com/office/drawing/2014/main" id="{B8E46B11-10D7-42B4-86B5-766F434BC8A1}"/>
              </a:ext>
            </a:extLst>
          </p:cNvPr>
          <p:cNvSpPr>
            <a:spLocks noGrp="1"/>
          </p:cNvSpPr>
          <p:nvPr>
            <p:ph type="body" sz="quarter" idx="29"/>
          </p:nvPr>
        </p:nvSpPr>
        <p:spPr>
          <a:xfrm>
            <a:off x="2465696" y="2899580"/>
            <a:ext cx="1295400" cy="255896"/>
          </a:xfrm>
        </p:spPr>
        <p:txBody>
          <a:bodyPr/>
          <a:lstStyle>
            <a:lvl1pPr marL="0" indent="0">
              <a:buNone/>
              <a:defRPr sz="1000"/>
            </a:lvl1pPr>
          </a:lstStyle>
          <a:p>
            <a:pPr lvl="0"/>
            <a:r>
              <a:rPr lang="en-US" dirty="0"/>
              <a:t>Edit</a:t>
            </a:r>
          </a:p>
        </p:txBody>
      </p:sp>
      <p:sp>
        <p:nvSpPr>
          <p:cNvPr id="25" name="Text Placeholder 5">
            <a:extLst>
              <a:ext uri="{FF2B5EF4-FFF2-40B4-BE49-F238E27FC236}">
                <a16:creationId xmlns:a16="http://schemas.microsoft.com/office/drawing/2014/main" id="{BDF764D1-34B7-4B0D-8988-222AA980AAA2}"/>
              </a:ext>
            </a:extLst>
          </p:cNvPr>
          <p:cNvSpPr>
            <a:spLocks noGrp="1"/>
          </p:cNvSpPr>
          <p:nvPr>
            <p:ph type="body" sz="quarter" idx="30"/>
          </p:nvPr>
        </p:nvSpPr>
        <p:spPr>
          <a:xfrm>
            <a:off x="2471382" y="3251011"/>
            <a:ext cx="1295400" cy="255896"/>
          </a:xfrm>
        </p:spPr>
        <p:txBody>
          <a:bodyPr/>
          <a:lstStyle>
            <a:lvl1pPr marL="0" indent="0">
              <a:buNone/>
              <a:defRPr sz="1000"/>
            </a:lvl1pPr>
          </a:lstStyle>
          <a:p>
            <a:pPr lvl="0"/>
            <a:r>
              <a:rPr lang="en-US" dirty="0"/>
              <a:t>Edit</a:t>
            </a:r>
          </a:p>
        </p:txBody>
      </p:sp>
      <p:sp>
        <p:nvSpPr>
          <p:cNvPr id="26" name="Text Placeholder 5">
            <a:extLst>
              <a:ext uri="{FF2B5EF4-FFF2-40B4-BE49-F238E27FC236}">
                <a16:creationId xmlns:a16="http://schemas.microsoft.com/office/drawing/2014/main" id="{65DD8B7D-5CD0-4E54-ACA9-6C13BD85C3BE}"/>
              </a:ext>
            </a:extLst>
          </p:cNvPr>
          <p:cNvSpPr>
            <a:spLocks noGrp="1"/>
          </p:cNvSpPr>
          <p:nvPr>
            <p:ph type="body" sz="quarter" idx="31"/>
          </p:nvPr>
        </p:nvSpPr>
        <p:spPr>
          <a:xfrm>
            <a:off x="2427027" y="4305864"/>
            <a:ext cx="1295400" cy="255896"/>
          </a:xfrm>
        </p:spPr>
        <p:txBody>
          <a:bodyPr/>
          <a:lstStyle>
            <a:lvl1pPr marL="0" indent="0">
              <a:buNone/>
              <a:defRPr sz="1000"/>
            </a:lvl1pPr>
          </a:lstStyle>
          <a:p>
            <a:pPr lvl="0"/>
            <a:r>
              <a:rPr lang="en-US" dirty="0"/>
              <a:t>Edit</a:t>
            </a:r>
          </a:p>
        </p:txBody>
      </p:sp>
      <p:sp>
        <p:nvSpPr>
          <p:cNvPr id="27" name="Text Placeholder 5">
            <a:extLst>
              <a:ext uri="{FF2B5EF4-FFF2-40B4-BE49-F238E27FC236}">
                <a16:creationId xmlns:a16="http://schemas.microsoft.com/office/drawing/2014/main" id="{0D97F9B1-12CE-45E8-BBEA-89C6B310ADC5}"/>
              </a:ext>
            </a:extLst>
          </p:cNvPr>
          <p:cNvSpPr>
            <a:spLocks noGrp="1"/>
          </p:cNvSpPr>
          <p:nvPr>
            <p:ph type="body" sz="quarter" idx="32"/>
          </p:nvPr>
        </p:nvSpPr>
        <p:spPr>
          <a:xfrm>
            <a:off x="2496403" y="3642364"/>
            <a:ext cx="1295400" cy="255896"/>
          </a:xfrm>
        </p:spPr>
        <p:txBody>
          <a:bodyPr/>
          <a:lstStyle>
            <a:lvl1pPr marL="0" indent="0">
              <a:buNone/>
              <a:defRPr sz="1000"/>
            </a:lvl1pPr>
          </a:lstStyle>
          <a:p>
            <a:pPr lvl="0"/>
            <a:r>
              <a:rPr lang="en-US" dirty="0"/>
              <a:t>Edit</a:t>
            </a:r>
          </a:p>
        </p:txBody>
      </p:sp>
      <p:sp>
        <p:nvSpPr>
          <p:cNvPr id="28" name="Text Placeholder 5">
            <a:extLst>
              <a:ext uri="{FF2B5EF4-FFF2-40B4-BE49-F238E27FC236}">
                <a16:creationId xmlns:a16="http://schemas.microsoft.com/office/drawing/2014/main" id="{E9A125DE-6127-40A8-8AD2-E489E7645525}"/>
              </a:ext>
            </a:extLst>
          </p:cNvPr>
          <p:cNvSpPr>
            <a:spLocks noGrp="1"/>
          </p:cNvSpPr>
          <p:nvPr>
            <p:ph type="body" sz="quarter" idx="33"/>
          </p:nvPr>
        </p:nvSpPr>
        <p:spPr>
          <a:xfrm>
            <a:off x="2469108" y="3968084"/>
            <a:ext cx="1295400" cy="255896"/>
          </a:xfrm>
        </p:spPr>
        <p:txBody>
          <a:bodyPr/>
          <a:lstStyle>
            <a:lvl1pPr marL="0" indent="0">
              <a:buNone/>
              <a:defRPr sz="1000"/>
            </a:lvl1pPr>
          </a:lstStyle>
          <a:p>
            <a:pPr lvl="0"/>
            <a:r>
              <a:rPr lang="en-US" dirty="0"/>
              <a:t>Edit</a:t>
            </a:r>
          </a:p>
        </p:txBody>
      </p:sp>
      <p:sp>
        <p:nvSpPr>
          <p:cNvPr id="29" name="Text Placeholder 5">
            <a:extLst>
              <a:ext uri="{FF2B5EF4-FFF2-40B4-BE49-F238E27FC236}">
                <a16:creationId xmlns:a16="http://schemas.microsoft.com/office/drawing/2014/main" id="{513BCFE6-BBD3-442F-A9F7-53736A8DF724}"/>
              </a:ext>
            </a:extLst>
          </p:cNvPr>
          <p:cNvSpPr>
            <a:spLocks noGrp="1"/>
          </p:cNvSpPr>
          <p:nvPr>
            <p:ph type="body" sz="quarter" idx="34"/>
          </p:nvPr>
        </p:nvSpPr>
        <p:spPr>
          <a:xfrm>
            <a:off x="2438400" y="4631708"/>
            <a:ext cx="1295400" cy="255896"/>
          </a:xfrm>
        </p:spPr>
        <p:txBody>
          <a:bodyPr/>
          <a:lstStyle>
            <a:lvl1pPr marL="0" indent="0">
              <a:buNone/>
              <a:defRPr sz="1000"/>
            </a:lvl1pPr>
          </a:lstStyle>
          <a:p>
            <a:pPr lvl="0"/>
            <a:r>
              <a:rPr lang="en-US" dirty="0"/>
              <a:t>Edit</a:t>
            </a:r>
          </a:p>
        </p:txBody>
      </p:sp>
      <p:sp>
        <p:nvSpPr>
          <p:cNvPr id="30" name="Text Placeholder 5">
            <a:extLst>
              <a:ext uri="{FF2B5EF4-FFF2-40B4-BE49-F238E27FC236}">
                <a16:creationId xmlns:a16="http://schemas.microsoft.com/office/drawing/2014/main" id="{C3084B9C-BBA0-4FA1-BBA8-F238EB8B1195}"/>
              </a:ext>
            </a:extLst>
          </p:cNvPr>
          <p:cNvSpPr>
            <a:spLocks noGrp="1"/>
          </p:cNvSpPr>
          <p:nvPr>
            <p:ph type="body" sz="quarter" idx="35"/>
          </p:nvPr>
        </p:nvSpPr>
        <p:spPr>
          <a:xfrm>
            <a:off x="2496403" y="4997918"/>
            <a:ext cx="1295400" cy="255896"/>
          </a:xfrm>
        </p:spPr>
        <p:txBody>
          <a:bodyPr/>
          <a:lstStyle>
            <a:lvl1pPr marL="0" indent="0">
              <a:buNone/>
              <a:defRPr sz="1000"/>
            </a:lvl1pPr>
          </a:lstStyle>
          <a:p>
            <a:pPr lvl="0"/>
            <a:r>
              <a:rPr lang="en-US" dirty="0"/>
              <a:t>Edit</a:t>
            </a:r>
          </a:p>
        </p:txBody>
      </p:sp>
      <p:sp>
        <p:nvSpPr>
          <p:cNvPr id="31" name="Text Placeholder 5">
            <a:extLst>
              <a:ext uri="{FF2B5EF4-FFF2-40B4-BE49-F238E27FC236}">
                <a16:creationId xmlns:a16="http://schemas.microsoft.com/office/drawing/2014/main" id="{5843B1B3-DDE4-49A6-8C19-0B406FD86C89}"/>
              </a:ext>
            </a:extLst>
          </p:cNvPr>
          <p:cNvSpPr>
            <a:spLocks noGrp="1"/>
          </p:cNvSpPr>
          <p:nvPr>
            <p:ph type="body" sz="quarter" idx="36"/>
          </p:nvPr>
        </p:nvSpPr>
        <p:spPr>
          <a:xfrm>
            <a:off x="2496403" y="5366410"/>
            <a:ext cx="1295400" cy="255896"/>
          </a:xfrm>
        </p:spPr>
        <p:txBody>
          <a:bodyPr/>
          <a:lstStyle>
            <a:lvl1pPr marL="0" indent="0">
              <a:buNone/>
              <a:defRPr sz="1000"/>
            </a:lvl1pPr>
          </a:lstStyle>
          <a:p>
            <a:pPr lvl="0"/>
            <a:r>
              <a:rPr lang="en-US" dirty="0"/>
              <a:t>Edit</a:t>
            </a:r>
          </a:p>
        </p:txBody>
      </p:sp>
      <p:sp>
        <p:nvSpPr>
          <p:cNvPr id="32" name="Text Placeholder 5">
            <a:extLst>
              <a:ext uri="{FF2B5EF4-FFF2-40B4-BE49-F238E27FC236}">
                <a16:creationId xmlns:a16="http://schemas.microsoft.com/office/drawing/2014/main" id="{8C3A20AF-3C0E-421F-A8BE-7E587FD43BDE}"/>
              </a:ext>
            </a:extLst>
          </p:cNvPr>
          <p:cNvSpPr>
            <a:spLocks noGrp="1"/>
          </p:cNvSpPr>
          <p:nvPr>
            <p:ph type="body" sz="quarter" idx="37"/>
          </p:nvPr>
        </p:nvSpPr>
        <p:spPr>
          <a:xfrm>
            <a:off x="2590800" y="5762193"/>
            <a:ext cx="1295400" cy="255896"/>
          </a:xfrm>
        </p:spPr>
        <p:txBody>
          <a:bodyPr/>
          <a:lstStyle>
            <a:lvl1pPr marL="0" indent="0">
              <a:buNone/>
              <a:defRPr sz="1000"/>
            </a:lvl1pPr>
          </a:lstStyle>
          <a:p>
            <a:pPr lvl="0"/>
            <a:r>
              <a:rPr lang="en-US" dirty="0"/>
              <a:t>Edit</a:t>
            </a:r>
          </a:p>
        </p:txBody>
      </p:sp>
    </p:spTree>
    <p:extLst>
      <p:ext uri="{BB962C8B-B14F-4D97-AF65-F5344CB8AC3E}">
        <p14:creationId xmlns:p14="http://schemas.microsoft.com/office/powerpoint/2010/main" val="3737602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r>
              <a:rPr lang="en-US" altLang="en-US" dirty="0"/>
              <a:t>10-</a:t>
            </a:r>
            <a:fld id="{99E3CF43-C5BC-415C-9F70-BC64C1587C1C}" type="slidenum">
              <a:rPr lang="en-US" altLang="en-US" smtClean="0"/>
              <a:pPr/>
              <a:t>‹#›</a:t>
            </a:fld>
            <a:endParaRPr lang="en-US" altLang="en-US" dirty="0"/>
          </a:p>
        </p:txBody>
      </p:sp>
    </p:spTree>
    <p:extLst>
      <p:ext uri="{BB962C8B-B14F-4D97-AF65-F5344CB8AC3E}">
        <p14:creationId xmlns:p14="http://schemas.microsoft.com/office/powerpoint/2010/main" val="2301734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r>
              <a:rPr lang="en-US" altLang="en-US" dirty="0"/>
              <a:t>10-</a:t>
            </a:r>
            <a:fld id="{B825EED4-E877-4F3A-897D-63A486B419DC}" type="slidenum">
              <a:rPr lang="en-US" altLang="en-US" smtClean="0"/>
              <a:pPr/>
              <a:t>‹#›</a:t>
            </a:fld>
            <a:endParaRPr lang="en-US" altLang="en-US" dirty="0"/>
          </a:p>
        </p:txBody>
      </p:sp>
    </p:spTree>
    <p:extLst>
      <p:ext uri="{BB962C8B-B14F-4D97-AF65-F5344CB8AC3E}">
        <p14:creationId xmlns:p14="http://schemas.microsoft.com/office/powerpoint/2010/main" val="940565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4167B0E7-FCBA-406F-A24B-E6EB98958C0F}" type="slidenum">
              <a:rPr lang="en-US" altLang="en-US"/>
              <a:pPr/>
              <a:t>‹#›</a:t>
            </a:fld>
            <a:endParaRPr lang="en-US" altLang="en-US" dirty="0"/>
          </a:p>
        </p:txBody>
      </p:sp>
    </p:spTree>
    <p:extLst>
      <p:ext uri="{BB962C8B-B14F-4D97-AF65-F5344CB8AC3E}">
        <p14:creationId xmlns:p14="http://schemas.microsoft.com/office/powerpoint/2010/main" val="224867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97312BE1-9ABA-41E0-AAD4-209556D22F99}" type="slidenum">
              <a:rPr lang="en-US" altLang="en-US"/>
              <a:pPr/>
              <a:t>‹#›</a:t>
            </a:fld>
            <a:endParaRPr lang="en-US" altLang="en-US" dirty="0"/>
          </a:p>
        </p:txBody>
      </p:sp>
    </p:spTree>
    <p:extLst>
      <p:ext uri="{BB962C8B-B14F-4D97-AF65-F5344CB8AC3E}">
        <p14:creationId xmlns:p14="http://schemas.microsoft.com/office/powerpoint/2010/main" val="3788357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fld id="{E25FEC5A-9240-44EF-A340-D450AF37F9D5}" type="slidenum">
              <a:rPr lang="en-US" altLang="en-US"/>
              <a:pPr/>
              <a:t>‹#›</a:t>
            </a:fld>
            <a:endParaRPr lang="en-US" altLang="en-US" dirty="0"/>
          </a:p>
        </p:txBody>
      </p:sp>
    </p:spTree>
    <p:extLst>
      <p:ext uri="{BB962C8B-B14F-4D97-AF65-F5344CB8AC3E}">
        <p14:creationId xmlns:p14="http://schemas.microsoft.com/office/powerpoint/2010/main" val="1157658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fld id="{9CD9C9D8-38FC-40A4-9EC5-DE5885BBF629}" type="slidenum">
              <a:rPr lang="en-US" altLang="en-US"/>
              <a:pPr/>
              <a:t>‹#›</a:t>
            </a:fld>
            <a:endParaRPr lang="en-US" altLang="en-US" dirty="0"/>
          </a:p>
        </p:txBody>
      </p:sp>
    </p:spTree>
    <p:extLst>
      <p:ext uri="{BB962C8B-B14F-4D97-AF65-F5344CB8AC3E}">
        <p14:creationId xmlns:p14="http://schemas.microsoft.com/office/powerpoint/2010/main" val="173785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fld id="{B4939B01-7897-4180-B67C-326FD0530A7B}"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r>
              <a:rPr lang="en-US" altLang="en-US" dirty="0"/>
              <a:t>10-</a:t>
            </a:r>
            <a:fld id="{64F25465-3629-4DB9-A3F4-04705A7F4698}" type="slidenum">
              <a:rPr lang="en-US" altLang="en-US" smtClean="0"/>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r>
              <a:rPr lang="en-US" altLang="en-US" dirty="0"/>
              <a:t>10-</a:t>
            </a:r>
            <a:fld id="{4E8FB827-9F16-4CBD-B890-CA81BA7A9658}"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r>
              <a:rPr lang="en-US" altLang="en-US" dirty="0"/>
              <a:t>10-</a:t>
            </a:r>
            <a:fld id="{99E3CF43-C5BC-415C-9F70-BC64C1587C1C}"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r>
              <a:rPr lang="en-US" altLang="en-US" dirty="0"/>
              <a:t>10-</a:t>
            </a:r>
            <a:fld id="{B825EED4-E877-4F3A-897D-63A486B419DC}" type="slidenum">
              <a:rPr lang="en-US" altLang="en-US" smtClean="0"/>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4167B0E7-FCBA-406F-A24B-E6EB98958C0F}"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1668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en-US" dirty="0"/>
              <a:t>Click to edit the title text format</a:t>
            </a:r>
          </a:p>
        </p:txBody>
      </p:sp>
      <p:sp>
        <p:nvSpPr>
          <p:cNvPr id="1027" name="Rectangle 2"/>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00"/>
              </a:buClr>
              <a:buSzTx/>
              <a:buFont typeface="Arial Rounded MT Bold" charset="0"/>
              <a:buChar char="•"/>
              <a:tabLst/>
              <a:defRPr/>
            </a:pPr>
            <a:r>
              <a:rPr kumimoji="0" lang="en-US" sz="3200" b="0" i="0" u="none" strike="noStrike" kern="0" cap="none" spc="0" normalizeH="0" baseline="0" noProof="0" dirty="0">
                <a:ln>
                  <a:noFill/>
                </a:ln>
                <a:solidFill>
                  <a:srgbClr val="000000"/>
                </a:solidFill>
                <a:effectLst/>
                <a:uLnTx/>
                <a:uFillTx/>
                <a:latin typeface="+mn-lt"/>
                <a:ea typeface=""/>
                <a:cs typeface=""/>
              </a:rPr>
              <a:t>Click to edit Master text styles</a:t>
            </a:r>
          </a:p>
          <a:p>
            <a:pPr marL="742950" marR="0" lvl="1" indent="-285750" algn="l" defTabSz="914400" rtl="0" eaLnBrk="0" fontAlgn="base" latinLnBrk="0" hangingPunct="0">
              <a:lnSpc>
                <a:spcPct val="100000"/>
              </a:lnSpc>
              <a:spcBef>
                <a:spcPct val="20000"/>
              </a:spcBef>
              <a:spcAft>
                <a:spcPct val="0"/>
              </a:spcAft>
              <a:buClr>
                <a:srgbClr val="339933"/>
              </a:buClr>
              <a:buSzTx/>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mn-lt"/>
              </a:rPr>
              <a:t>Second level</a:t>
            </a:r>
          </a:p>
          <a:p>
            <a:pPr marL="1143000" marR="0" lvl="2" indent="-2286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0"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CC3300"/>
              </a:buClr>
              <a:buSzTx/>
              <a:buFont typeface="Wingdings" charset="2"/>
              <a:buChar char="§"/>
              <a:tabLst/>
              <a:defRPr/>
            </a:pPr>
            <a:r>
              <a:rPr kumimoji="0" lang="en-US" sz="2000" b="0" i="0" u="none" strike="noStrike" kern="0" cap="none" spc="0" normalizeH="0" baseline="0" noProof="0" dirty="0">
                <a:ln>
                  <a:noFill/>
                </a:ln>
                <a:solidFill>
                  <a:srgbClr val="000000"/>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Fifth level</a:t>
            </a:r>
          </a:p>
        </p:txBody>
      </p:sp>
      <p:sp>
        <p:nvSpPr>
          <p:cNvPr id="1028" name="Text Box 3"/>
          <p:cNvSpPr txBox="1">
            <a:spLocks noChangeArrowheads="1"/>
          </p:cNvSpPr>
          <p:nvPr/>
        </p:nvSpPr>
        <p:spPr bwMode="auto">
          <a:xfrm>
            <a:off x="457200" y="6245225"/>
            <a:ext cx="21336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1029" name="Text Box 4"/>
          <p:cNvSpPr txBox="1">
            <a:spLocks noChangeArrowheads="1"/>
          </p:cNvSpPr>
          <p:nvPr/>
        </p:nvSpPr>
        <p:spPr bwMode="auto">
          <a:xfrm>
            <a:off x="3124200" y="6245225"/>
            <a:ext cx="28956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r>
              <a:rPr lang="en-US" altLang="en-US" dirty="0"/>
              <a:t>10-</a:t>
            </a:r>
            <a:fld id="{61BDE743-C756-403C-B567-5378865CDB0C}" type="slidenum">
              <a:rPr lang="en-US" altLang="en-US" smtClean="0"/>
              <a:pPr/>
              <a:t>‹#›</a:t>
            </a:fld>
            <a:endParaRPr lang="en-US" altLang="en-US" dirty="0"/>
          </a:p>
        </p:txBody>
      </p:sp>
      <p:sp>
        <p:nvSpPr>
          <p:cNvPr id="7" name="Rectangle 5"/>
          <p:cNvSpPr txBox="1">
            <a:spLocks noChangeArrowheads="1"/>
          </p:cNvSpPr>
          <p:nvPr userDrawn="1"/>
        </p:nvSpPr>
        <p:spPr bwMode="auto">
          <a:xfrm>
            <a:off x="457200" y="6522245"/>
            <a:ext cx="8228013" cy="3357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1pPr>
            <a:lvl2pPr marL="742950" indent="-28575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2pPr>
            <a:lvl3pPr marL="1143000" indent="-22860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3pPr>
            <a:lvl4pPr marL="1600200" indent="-22860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4pPr>
            <a:lvl5pPr marL="2057400" indent="-22860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5pPr>
            <a:lvl6pPr marL="2286000" algn="l" defTabSz="914400" rtl="0" eaLnBrk="1" latinLnBrk="0" hangingPunct="1">
              <a:defRPr b="1" kern="1200">
                <a:solidFill>
                  <a:schemeClr val="bg1"/>
                </a:solidFill>
                <a:latin typeface="Arial" pitchFamily="34" charset="0"/>
                <a:ea typeface="DejaVu Sans"/>
                <a:cs typeface="DejaVu Sans"/>
              </a:defRPr>
            </a:lvl6pPr>
            <a:lvl7pPr marL="2743200" algn="l" defTabSz="914400" rtl="0" eaLnBrk="1" latinLnBrk="0" hangingPunct="1">
              <a:defRPr b="1" kern="1200">
                <a:solidFill>
                  <a:schemeClr val="bg1"/>
                </a:solidFill>
                <a:latin typeface="Arial" pitchFamily="34" charset="0"/>
                <a:ea typeface="DejaVu Sans"/>
                <a:cs typeface="DejaVu Sans"/>
              </a:defRPr>
            </a:lvl7pPr>
            <a:lvl8pPr marL="3200400" algn="l" defTabSz="914400" rtl="0" eaLnBrk="1" latinLnBrk="0" hangingPunct="1">
              <a:defRPr b="1" kern="1200">
                <a:solidFill>
                  <a:schemeClr val="bg1"/>
                </a:solidFill>
                <a:latin typeface="Arial" pitchFamily="34" charset="0"/>
                <a:ea typeface="DejaVu Sans"/>
                <a:cs typeface="DejaVu Sans"/>
              </a:defRPr>
            </a:lvl8pPr>
            <a:lvl9pPr marL="3657600" algn="l" defTabSz="914400" rtl="0" eaLnBrk="1" latinLnBrk="0" hangingPunct="1">
              <a:defRPr b="1" kern="1200">
                <a:solidFill>
                  <a:schemeClr val="bg1"/>
                </a:solidFill>
                <a:latin typeface="Arial" pitchFamily="34" charset="0"/>
                <a:ea typeface="DejaVu Sans"/>
                <a:cs typeface="DejaVu San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
                <a:cs typeface=""/>
              </a:rPr>
              <a:t>Copyright © McGraw-Hill Education. All rights reserved. Authorized only for instructor use in the classroom. No reproduction or distribution without the prior written consent of McGraw-Hill Education.</a:t>
            </a:r>
          </a:p>
        </p:txBody>
      </p:sp>
      <p:sp>
        <p:nvSpPr>
          <p:cNvPr id="8" name="Rectangle 5">
            <a:extLst>
              <a:ext uri="{FF2B5EF4-FFF2-40B4-BE49-F238E27FC236}">
                <a16:creationId xmlns:a16="http://schemas.microsoft.com/office/drawing/2014/main" id="{92025EB7-B249-46C1-9F01-C2993F7F2F1A}"/>
              </a:ext>
            </a:extLst>
          </p:cNvPr>
          <p:cNvSpPr txBox="1">
            <a:spLocks noChangeArrowheads="1"/>
          </p:cNvSpPr>
          <p:nvPr userDrawn="1"/>
        </p:nvSpPr>
        <p:spPr bwMode="auto">
          <a:xfrm>
            <a:off x="6553200" y="624439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en-GB"/>
            </a:defPPr>
            <a:lvl1pPr algn="r" defTabSz="457200" rtl="0" eaLnBrk="1" fontAlgn="base" hangingPunct="1">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kern="1200">
                <a:solidFill>
                  <a:srgbClr val="000000"/>
                </a:solidFill>
                <a:latin typeface="Arial" pitchFamily="34" charset="0"/>
                <a:ea typeface="DejaVu Sans"/>
                <a:cs typeface="DejaVu Sans"/>
              </a:defRPr>
            </a:lvl1pPr>
            <a:lvl2pPr marL="742950" indent="-28575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11430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6002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20574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r>
              <a:rPr lang="en-US" altLang="en-US" dirty="0"/>
              <a:t>10-</a:t>
            </a:r>
            <a:fld id="{61BDE743-C756-403C-B567-5378865CDB0C}"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3600" b="1">
          <a:solidFill>
            <a:srgbClr val="000066"/>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9pPr>
    </p:titleStyle>
    <p:bodyStyle>
      <a:lvl1pPr marL="342900" marR="0" indent="-342900" algn="l" defTabSz="914400" rtl="0" eaLnBrk="0" fontAlgn="base" latinLnBrk="0" hangingPunct="0">
        <a:lnSpc>
          <a:spcPct val="100000"/>
        </a:lnSpc>
        <a:spcBef>
          <a:spcPct val="20000"/>
        </a:spcBef>
        <a:spcAft>
          <a:spcPct val="0"/>
        </a:spcAft>
        <a:buClr>
          <a:srgbClr val="000000"/>
        </a:buClr>
        <a:buSzTx/>
        <a:buFont typeface="Arial Rounded MT Bold" charset="0"/>
        <a:buChar char="•"/>
        <a:tabLst/>
        <a:defRPr sz="3200">
          <a:solidFill>
            <a:srgbClr val="000000"/>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9933"/>
        </a:buClr>
        <a:buSzTx/>
        <a:buFont typeface="Wingdings" charset="2"/>
        <a:buChar char="§"/>
        <a:tabLst/>
        <a:defRPr sz="28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0066"/>
        </a:buClr>
        <a:buSzTx/>
        <a:buFontTx/>
        <a:buChar char="•"/>
        <a:tabLst/>
        <a:defRPr sz="24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CC3300"/>
        </a:buClr>
        <a:buSzTx/>
        <a:buFont typeface="Wingdings" charset="2"/>
        <a:buChar char="§"/>
        <a:tabLst/>
        <a:defRPr sz="20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1668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en-US" dirty="0"/>
              <a:t>Click to edit the title text format</a:t>
            </a:r>
          </a:p>
        </p:txBody>
      </p:sp>
      <p:sp>
        <p:nvSpPr>
          <p:cNvPr id="1027" name="Rectangle 2"/>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00"/>
              </a:buClr>
              <a:buSzTx/>
              <a:buFont typeface="Arial Rounded MT Bold" charset="0"/>
              <a:buChar char="•"/>
              <a:tabLst/>
              <a:defRPr/>
            </a:pPr>
            <a:r>
              <a:rPr kumimoji="0" lang="en-US" sz="3200" b="0" i="0" u="none" strike="noStrike" kern="0" cap="none" spc="0" normalizeH="0" baseline="0" noProof="0" dirty="0">
                <a:ln>
                  <a:noFill/>
                </a:ln>
                <a:solidFill>
                  <a:srgbClr val="000000"/>
                </a:solidFill>
                <a:effectLst/>
                <a:uLnTx/>
                <a:uFillTx/>
                <a:latin typeface="+mn-lt"/>
                <a:ea typeface=""/>
                <a:cs typeface=""/>
              </a:rPr>
              <a:t>Click to edit Master text styles</a:t>
            </a:r>
          </a:p>
          <a:p>
            <a:pPr marL="742950" marR="0" lvl="1" indent="-285750" algn="l" defTabSz="914400" rtl="0" eaLnBrk="0" fontAlgn="base" latinLnBrk="0" hangingPunct="0">
              <a:lnSpc>
                <a:spcPct val="100000"/>
              </a:lnSpc>
              <a:spcBef>
                <a:spcPct val="20000"/>
              </a:spcBef>
              <a:spcAft>
                <a:spcPct val="0"/>
              </a:spcAft>
              <a:buClr>
                <a:srgbClr val="339933"/>
              </a:buClr>
              <a:buSzTx/>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mn-lt"/>
              </a:rPr>
              <a:t>Second level</a:t>
            </a:r>
          </a:p>
          <a:p>
            <a:pPr marL="1143000" marR="0" lvl="2" indent="-2286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0"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CC3300"/>
              </a:buClr>
              <a:buSzTx/>
              <a:buFont typeface="Wingdings" charset="2"/>
              <a:buChar char="§"/>
              <a:tabLst/>
              <a:defRPr/>
            </a:pPr>
            <a:r>
              <a:rPr kumimoji="0" lang="en-US" sz="2000" b="0" i="0" u="none" strike="noStrike" kern="0" cap="none" spc="0" normalizeH="0" baseline="0" noProof="0" dirty="0">
                <a:ln>
                  <a:noFill/>
                </a:ln>
                <a:solidFill>
                  <a:srgbClr val="000000"/>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Fifth level</a:t>
            </a:r>
          </a:p>
        </p:txBody>
      </p:sp>
      <p:sp>
        <p:nvSpPr>
          <p:cNvPr id="1028" name="Text Box 3"/>
          <p:cNvSpPr txBox="1">
            <a:spLocks noChangeArrowheads="1"/>
          </p:cNvSpPr>
          <p:nvPr/>
        </p:nvSpPr>
        <p:spPr bwMode="auto">
          <a:xfrm>
            <a:off x="457200" y="6245225"/>
            <a:ext cx="21336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1029" name="Text Box 4"/>
          <p:cNvSpPr txBox="1">
            <a:spLocks noChangeArrowheads="1"/>
          </p:cNvSpPr>
          <p:nvPr/>
        </p:nvSpPr>
        <p:spPr bwMode="auto">
          <a:xfrm>
            <a:off x="3124200" y="6245225"/>
            <a:ext cx="28956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r>
              <a:rPr lang="en-US" altLang="en-US" dirty="0"/>
              <a:t>10-</a:t>
            </a:r>
            <a:fld id="{61BDE743-C756-403C-B567-5378865CDB0C}" type="slidenum">
              <a:rPr lang="en-US" altLang="en-US" smtClean="0"/>
              <a:pPr/>
              <a:t>‹#›</a:t>
            </a:fld>
            <a:endParaRPr lang="en-US" altLang="en-US" dirty="0"/>
          </a:p>
        </p:txBody>
      </p:sp>
      <p:sp>
        <p:nvSpPr>
          <p:cNvPr id="8" name="Rectangle 5">
            <a:extLst>
              <a:ext uri="{FF2B5EF4-FFF2-40B4-BE49-F238E27FC236}">
                <a16:creationId xmlns:a16="http://schemas.microsoft.com/office/drawing/2014/main" id="{49F590FE-1658-4B82-97E7-829B1D0DF49C}"/>
              </a:ext>
            </a:extLst>
          </p:cNvPr>
          <p:cNvSpPr txBox="1">
            <a:spLocks noChangeArrowheads="1"/>
          </p:cNvSpPr>
          <p:nvPr userDrawn="1"/>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en-GB"/>
            </a:defPPr>
            <a:lvl1pPr algn="r" defTabSz="457200" rtl="0" eaLnBrk="1" fontAlgn="base" hangingPunct="1">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kern="1200">
                <a:solidFill>
                  <a:srgbClr val="000000"/>
                </a:solidFill>
                <a:latin typeface="Arial" pitchFamily="34" charset="0"/>
                <a:ea typeface="DejaVu Sans"/>
                <a:cs typeface="DejaVu Sans"/>
              </a:defRPr>
            </a:lvl1pPr>
            <a:lvl2pPr marL="742950" indent="-28575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11430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6002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20574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r>
              <a:rPr lang="en-US" altLang="en-US" dirty="0"/>
              <a:t>10-</a:t>
            </a:r>
            <a:fld id="{61BDE743-C756-403C-B567-5378865CDB0C}" type="slidenum">
              <a:rPr lang="en-US" altLang="en-US" smtClean="0"/>
              <a:pPr/>
              <a:t>‹#›</a:t>
            </a:fld>
            <a:endParaRPr lang="en-US" altLang="en-US" dirty="0"/>
          </a:p>
        </p:txBody>
      </p:sp>
    </p:spTree>
    <p:extLst>
      <p:ext uri="{BB962C8B-B14F-4D97-AF65-F5344CB8AC3E}">
        <p14:creationId xmlns:p14="http://schemas.microsoft.com/office/powerpoint/2010/main" val="915638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3600" b="1">
          <a:solidFill>
            <a:srgbClr val="000066"/>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9pPr>
    </p:titleStyle>
    <p:bodyStyle>
      <a:lvl1pPr marL="342900" marR="0" indent="-342900" algn="l" defTabSz="914400" rtl="0" eaLnBrk="0" fontAlgn="base" latinLnBrk="0" hangingPunct="0">
        <a:lnSpc>
          <a:spcPct val="100000"/>
        </a:lnSpc>
        <a:spcBef>
          <a:spcPct val="20000"/>
        </a:spcBef>
        <a:spcAft>
          <a:spcPct val="0"/>
        </a:spcAft>
        <a:buClr>
          <a:srgbClr val="000000"/>
        </a:buClr>
        <a:buSzTx/>
        <a:buFont typeface="Arial Rounded MT Bold" charset="0"/>
        <a:buChar char="•"/>
        <a:tabLst/>
        <a:defRPr sz="3200">
          <a:solidFill>
            <a:srgbClr val="000000"/>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9933"/>
        </a:buClr>
        <a:buSzTx/>
        <a:buFont typeface="Wingdings" charset="2"/>
        <a:buChar char="§"/>
        <a:tabLst/>
        <a:defRPr sz="28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0066"/>
        </a:buClr>
        <a:buSzTx/>
        <a:buFontTx/>
        <a:buChar char="•"/>
        <a:tabLst/>
        <a:defRPr sz="24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CC3300"/>
        </a:buClr>
        <a:buSzTx/>
        <a:buFont typeface="Wingdings" charset="2"/>
        <a:buChar char="§"/>
        <a:tabLst/>
        <a:defRPr sz="20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1668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en-US" dirty="0"/>
              <a:t>Click to edit the title text format</a:t>
            </a:r>
          </a:p>
        </p:txBody>
      </p:sp>
      <p:sp>
        <p:nvSpPr>
          <p:cNvPr id="1027" name="Rectangle 2"/>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00"/>
              </a:buClr>
              <a:buSzTx/>
              <a:buFont typeface="Arial Rounded MT Bold" charset="0"/>
              <a:buChar char="•"/>
              <a:tabLst/>
              <a:defRPr/>
            </a:pPr>
            <a:r>
              <a:rPr kumimoji="0" lang="en-US" sz="3200" b="0" i="0" u="none" strike="noStrike" kern="0" cap="none" spc="0" normalizeH="0" baseline="0" noProof="0" dirty="0">
                <a:ln>
                  <a:noFill/>
                </a:ln>
                <a:solidFill>
                  <a:srgbClr val="000000"/>
                </a:solidFill>
                <a:effectLst/>
                <a:uLnTx/>
                <a:uFillTx/>
                <a:latin typeface="+mn-lt"/>
                <a:ea typeface=""/>
                <a:cs typeface=""/>
              </a:rPr>
              <a:t>Click to edit Master text styles</a:t>
            </a:r>
          </a:p>
          <a:p>
            <a:pPr marL="742950" marR="0" lvl="1" indent="-285750" algn="l" defTabSz="914400" rtl="0" eaLnBrk="0" fontAlgn="base" latinLnBrk="0" hangingPunct="0">
              <a:lnSpc>
                <a:spcPct val="100000"/>
              </a:lnSpc>
              <a:spcBef>
                <a:spcPct val="20000"/>
              </a:spcBef>
              <a:spcAft>
                <a:spcPct val="0"/>
              </a:spcAft>
              <a:buClr>
                <a:srgbClr val="339933"/>
              </a:buClr>
              <a:buSzTx/>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mn-lt"/>
              </a:rPr>
              <a:t>Second level</a:t>
            </a:r>
          </a:p>
          <a:p>
            <a:pPr marL="1143000" marR="0" lvl="2" indent="-2286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0"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CC3300"/>
              </a:buClr>
              <a:buSzTx/>
              <a:buFont typeface="Wingdings" charset="2"/>
              <a:buChar char="§"/>
              <a:tabLst/>
              <a:defRPr/>
            </a:pPr>
            <a:r>
              <a:rPr kumimoji="0" lang="en-US" sz="2000" b="0" i="0" u="none" strike="noStrike" kern="0" cap="none" spc="0" normalizeH="0" baseline="0" noProof="0" dirty="0">
                <a:ln>
                  <a:noFill/>
                </a:ln>
                <a:solidFill>
                  <a:srgbClr val="000000"/>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Fifth level</a:t>
            </a:r>
          </a:p>
        </p:txBody>
      </p:sp>
      <p:sp>
        <p:nvSpPr>
          <p:cNvPr id="1028" name="Text Box 3"/>
          <p:cNvSpPr txBox="1">
            <a:spLocks noChangeArrowheads="1"/>
          </p:cNvSpPr>
          <p:nvPr/>
        </p:nvSpPr>
        <p:spPr bwMode="auto">
          <a:xfrm>
            <a:off x="457200" y="6245225"/>
            <a:ext cx="21336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1029" name="Text Box 4"/>
          <p:cNvSpPr txBox="1">
            <a:spLocks noChangeArrowheads="1"/>
          </p:cNvSpPr>
          <p:nvPr/>
        </p:nvSpPr>
        <p:spPr bwMode="auto">
          <a:xfrm>
            <a:off x="3124200" y="6245225"/>
            <a:ext cx="28956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r>
              <a:rPr lang="en-US" altLang="en-US" dirty="0"/>
              <a:t>10-</a:t>
            </a:r>
            <a:fld id="{61BDE743-C756-403C-B567-5378865CDB0C}" type="slidenum">
              <a:rPr lang="en-US" altLang="en-US" smtClean="0"/>
              <a:pPr/>
              <a:t>‹#›</a:t>
            </a:fld>
            <a:endParaRPr lang="en-US" altLang="en-US" dirty="0"/>
          </a:p>
        </p:txBody>
      </p:sp>
      <p:sp>
        <p:nvSpPr>
          <p:cNvPr id="7" name="Rectangle 5"/>
          <p:cNvSpPr txBox="1">
            <a:spLocks noChangeArrowheads="1"/>
          </p:cNvSpPr>
          <p:nvPr userDrawn="1"/>
        </p:nvSpPr>
        <p:spPr bwMode="auto">
          <a:xfrm>
            <a:off x="457200" y="6522244"/>
            <a:ext cx="8382000" cy="395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1pPr>
            <a:lvl2pPr marL="742950" indent="-28575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2pPr>
            <a:lvl3pPr marL="1143000" indent="-22860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3pPr>
            <a:lvl4pPr marL="1600200" indent="-22860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4pPr>
            <a:lvl5pPr marL="2057400" indent="-228600" algn="l" defTabSz="457200" rtl="0" eaLnBrk="0" fontAlgn="base" hangingPunct="0">
              <a:spcBef>
                <a:spcPct val="0"/>
              </a:spcBef>
              <a:spcAft>
                <a:spcPct val="0"/>
              </a:spcAft>
              <a:defRPr b="1" kern="1200">
                <a:solidFill>
                  <a:schemeClr val="bg1"/>
                </a:solidFill>
                <a:latin typeface="Arial" pitchFamily="34" charset="0"/>
                <a:ea typeface="DejaVu Sans"/>
                <a:cs typeface="DejaVu Sans"/>
              </a:defRPr>
            </a:lvl5pPr>
            <a:lvl6pPr marL="2286000" algn="l" defTabSz="914400" rtl="0" eaLnBrk="1" latinLnBrk="0" hangingPunct="1">
              <a:defRPr b="1" kern="1200">
                <a:solidFill>
                  <a:schemeClr val="bg1"/>
                </a:solidFill>
                <a:latin typeface="Arial" pitchFamily="34" charset="0"/>
                <a:ea typeface="DejaVu Sans"/>
                <a:cs typeface="DejaVu Sans"/>
              </a:defRPr>
            </a:lvl6pPr>
            <a:lvl7pPr marL="2743200" algn="l" defTabSz="914400" rtl="0" eaLnBrk="1" latinLnBrk="0" hangingPunct="1">
              <a:defRPr b="1" kern="1200">
                <a:solidFill>
                  <a:schemeClr val="bg1"/>
                </a:solidFill>
                <a:latin typeface="Arial" pitchFamily="34" charset="0"/>
                <a:ea typeface="DejaVu Sans"/>
                <a:cs typeface="DejaVu Sans"/>
              </a:defRPr>
            </a:lvl7pPr>
            <a:lvl8pPr marL="3200400" algn="l" defTabSz="914400" rtl="0" eaLnBrk="1" latinLnBrk="0" hangingPunct="1">
              <a:defRPr b="1" kern="1200">
                <a:solidFill>
                  <a:schemeClr val="bg1"/>
                </a:solidFill>
                <a:latin typeface="Arial" pitchFamily="34" charset="0"/>
                <a:ea typeface="DejaVu Sans"/>
                <a:cs typeface="DejaVu Sans"/>
              </a:defRPr>
            </a:lvl8pPr>
            <a:lvl9pPr marL="3657600" algn="l" defTabSz="914400" rtl="0" eaLnBrk="1" latinLnBrk="0" hangingPunct="1">
              <a:defRPr b="1" kern="1200">
                <a:solidFill>
                  <a:schemeClr val="bg1"/>
                </a:solidFill>
                <a:latin typeface="Arial" pitchFamily="34" charset="0"/>
                <a:ea typeface="DejaVu Sans"/>
                <a:cs typeface="DejaVu San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
                <a:cs typeface=""/>
              </a:rPr>
              <a:t>Copyright © McGraw-Hill Education. All rights reserved. Authorized only for instructor use in the classroom. No reproduction or distribution without the prior written consent of McGraw-Hill Education.</a:t>
            </a:r>
          </a:p>
        </p:txBody>
      </p:sp>
      <p:sp>
        <p:nvSpPr>
          <p:cNvPr id="8" name="Rectangle 5">
            <a:extLst>
              <a:ext uri="{FF2B5EF4-FFF2-40B4-BE49-F238E27FC236}">
                <a16:creationId xmlns:a16="http://schemas.microsoft.com/office/drawing/2014/main" id="{92025EB7-B249-46C1-9F01-C2993F7F2F1A}"/>
              </a:ext>
            </a:extLst>
          </p:cNvPr>
          <p:cNvSpPr txBox="1">
            <a:spLocks noChangeArrowheads="1"/>
          </p:cNvSpPr>
          <p:nvPr userDrawn="1"/>
        </p:nvSpPr>
        <p:spPr bwMode="auto">
          <a:xfrm>
            <a:off x="6553200" y="624439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en-GB"/>
            </a:defPPr>
            <a:lvl1pPr algn="r" defTabSz="457200" rtl="0" eaLnBrk="1" fontAlgn="base" hangingPunct="1">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kern="1200">
                <a:solidFill>
                  <a:srgbClr val="000000"/>
                </a:solidFill>
                <a:latin typeface="Arial" pitchFamily="34" charset="0"/>
                <a:ea typeface="DejaVu Sans"/>
                <a:cs typeface="DejaVu Sans"/>
              </a:defRPr>
            </a:lvl1pPr>
            <a:lvl2pPr marL="742950" indent="-28575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11430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6002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2057400" indent="-228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r>
              <a:rPr lang="en-US" altLang="en-US" dirty="0"/>
              <a:t>10-</a:t>
            </a:r>
            <a:fld id="{61BDE743-C756-403C-B567-5378865CDB0C}" type="slidenum">
              <a:rPr lang="en-US" altLang="en-US" smtClean="0"/>
              <a:pPr/>
              <a:t>‹#›</a:t>
            </a:fld>
            <a:endParaRPr lang="en-US" altLang="en-US" dirty="0"/>
          </a:p>
        </p:txBody>
      </p:sp>
    </p:spTree>
    <p:extLst>
      <p:ext uri="{BB962C8B-B14F-4D97-AF65-F5344CB8AC3E}">
        <p14:creationId xmlns:p14="http://schemas.microsoft.com/office/powerpoint/2010/main" val="39832591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3600" b="1">
          <a:solidFill>
            <a:srgbClr val="000066"/>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b="1">
          <a:solidFill>
            <a:srgbClr val="000066"/>
          </a:solidFill>
          <a:latin typeface="Arial"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000066"/>
          </a:solidFill>
          <a:latin typeface="Arial" charset="0"/>
          <a:ea typeface="DejaVu Sans" charset="0"/>
          <a:cs typeface="DejaVu Sans" charset="0"/>
        </a:defRPr>
      </a:lvl9pPr>
    </p:titleStyle>
    <p:bodyStyle>
      <a:lvl1pPr marL="342900" marR="0" indent="-342900" algn="l" defTabSz="914400" rtl="0" eaLnBrk="0" fontAlgn="base" latinLnBrk="0" hangingPunct="0">
        <a:lnSpc>
          <a:spcPct val="100000"/>
        </a:lnSpc>
        <a:spcBef>
          <a:spcPct val="20000"/>
        </a:spcBef>
        <a:spcAft>
          <a:spcPct val="0"/>
        </a:spcAft>
        <a:buClr>
          <a:srgbClr val="000000"/>
        </a:buClr>
        <a:buSzTx/>
        <a:buFont typeface="Arial Rounded MT Bold" charset="0"/>
        <a:buChar char="•"/>
        <a:tabLst/>
        <a:defRPr sz="3200">
          <a:solidFill>
            <a:srgbClr val="000000"/>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9933"/>
        </a:buClr>
        <a:buSzTx/>
        <a:buFont typeface="Wingdings" charset="2"/>
        <a:buChar char="§"/>
        <a:tabLst/>
        <a:defRPr sz="28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0066"/>
        </a:buClr>
        <a:buSzTx/>
        <a:buFontTx/>
        <a:buChar char="•"/>
        <a:tabLst/>
        <a:defRPr sz="24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CC3300"/>
        </a:buClr>
        <a:buSzTx/>
        <a:buFont typeface="Wingdings" charset="2"/>
        <a:buChar char="§"/>
        <a:tabLst/>
        <a:defRPr sz="20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0675" y="854241"/>
            <a:ext cx="3505200" cy="1219201"/>
          </a:xfrm>
        </p:spPr>
        <p:txBody>
          <a:bodyPr/>
          <a:lstStyle/>
          <a:p>
            <a:r>
              <a:rPr lang="en-US" altLang="en-US" i="1" kern="1200" dirty="0">
                <a:solidFill>
                  <a:srgbClr val="AD5700"/>
                </a:solidFill>
                <a:latin typeface="Arial" pitchFamily="34" charset="0"/>
              </a:rPr>
              <a:t>Essentials of Biology</a:t>
            </a:r>
            <a:endParaRPr lang="en-US" dirty="0">
              <a:solidFill>
                <a:srgbClr val="AD5700"/>
              </a:solidFill>
            </a:endParaRPr>
          </a:p>
        </p:txBody>
      </p:sp>
      <p:sp>
        <p:nvSpPr>
          <p:cNvPr id="11" name="Text Placeholder 10">
            <a:extLst>
              <a:ext uri="{FF2B5EF4-FFF2-40B4-BE49-F238E27FC236}">
                <a16:creationId xmlns:a16="http://schemas.microsoft.com/office/drawing/2014/main" id="{274AB80D-8ED8-4280-B8EE-25EDA3A843F9}"/>
              </a:ext>
            </a:extLst>
          </p:cNvPr>
          <p:cNvSpPr>
            <a:spLocks noGrp="1"/>
          </p:cNvSpPr>
          <p:nvPr>
            <p:ph type="body" sz="quarter" idx="11"/>
          </p:nvPr>
        </p:nvSpPr>
        <p:spPr>
          <a:xfrm>
            <a:off x="5839326" y="2302042"/>
            <a:ext cx="2618874" cy="685800"/>
          </a:xfrm>
        </p:spPr>
        <p:txBody>
          <a:bodyPr/>
          <a:lstStyle/>
          <a:p>
            <a:r>
              <a:rPr lang="en-US" altLang="en-US" b="1" kern="1200" dirty="0">
                <a:solidFill>
                  <a:srgbClr val="2B822B"/>
                </a:solidFill>
                <a:latin typeface="Arial" pitchFamily="34" charset="0"/>
              </a:rPr>
              <a:t>Sylvia S. Mader</a:t>
            </a:r>
            <a:r>
              <a:rPr lang="en-US" altLang="en-US" b="1" i="1" kern="1200" baseline="0" dirty="0">
                <a:solidFill>
                  <a:srgbClr val="2B822B"/>
                </a:solidFill>
                <a:latin typeface="Arial" pitchFamily="34" charset="0"/>
              </a:rPr>
              <a:t> </a:t>
            </a:r>
            <a:r>
              <a:rPr lang="en-US" altLang="en-US" b="1" kern="1200" dirty="0">
                <a:solidFill>
                  <a:srgbClr val="2B822B"/>
                </a:solidFill>
                <a:latin typeface="Arial" pitchFamily="34" charset="0"/>
              </a:rPr>
              <a:t>Michael Windelspecht</a:t>
            </a:r>
            <a:endParaRPr lang="en-US" b="1" dirty="0">
              <a:solidFill>
                <a:srgbClr val="2B822B"/>
              </a:solidFill>
            </a:endParaRPr>
          </a:p>
        </p:txBody>
      </p:sp>
      <p:sp>
        <p:nvSpPr>
          <p:cNvPr id="5" name="Text Placeholder 4">
            <a:extLst>
              <a:ext uri="{FF2B5EF4-FFF2-40B4-BE49-F238E27FC236}">
                <a16:creationId xmlns:a16="http://schemas.microsoft.com/office/drawing/2014/main" id="{96D5E227-AA65-48D1-8CFC-EC5ABC71AC56}"/>
              </a:ext>
            </a:extLst>
          </p:cNvPr>
          <p:cNvSpPr>
            <a:spLocks noGrp="1"/>
          </p:cNvSpPr>
          <p:nvPr>
            <p:ph type="body" sz="quarter" idx="12"/>
          </p:nvPr>
        </p:nvSpPr>
        <p:spPr>
          <a:xfrm>
            <a:off x="5856275" y="3363327"/>
            <a:ext cx="2590800" cy="1148516"/>
          </a:xfrm>
        </p:spPr>
        <p:txBody>
          <a:bodyPr/>
          <a:lstStyle/>
          <a:p>
            <a:pPr eaLnBrk="1" hangingPunct="1">
              <a:lnSpc>
                <a:spcPct val="80000"/>
              </a:lnSpc>
              <a:spcBef>
                <a:spcPts val="7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a:t>Chapter 10 Patterns of Inheritance</a:t>
            </a:r>
          </a:p>
        </p:txBody>
      </p:sp>
      <p:sp>
        <p:nvSpPr>
          <p:cNvPr id="6" name="Text Placeholder 5">
            <a:extLst>
              <a:ext uri="{FF2B5EF4-FFF2-40B4-BE49-F238E27FC236}">
                <a16:creationId xmlns:a16="http://schemas.microsoft.com/office/drawing/2014/main" id="{00B667C8-AC1F-4960-B100-B5979CBE6D92}"/>
              </a:ext>
            </a:extLst>
          </p:cNvPr>
          <p:cNvSpPr>
            <a:spLocks noGrp="1"/>
          </p:cNvSpPr>
          <p:nvPr>
            <p:ph type="body" sz="quarter" idx="13"/>
          </p:nvPr>
        </p:nvSpPr>
        <p:spPr>
          <a:xfrm>
            <a:off x="5877426" y="4492793"/>
            <a:ext cx="2552700" cy="469231"/>
          </a:xfrm>
        </p:spPr>
        <p:txBody>
          <a:bodyPr/>
          <a:lstStyle/>
          <a:p>
            <a:r>
              <a:rPr lang="en-US" altLang="en-US" b="1" dirty="0"/>
              <a:t>Lecture Outline</a:t>
            </a:r>
          </a:p>
        </p:txBody>
      </p:sp>
      <p:sp>
        <p:nvSpPr>
          <p:cNvPr id="7" name="Text Placeholder 6">
            <a:extLst>
              <a:ext uri="{FF2B5EF4-FFF2-40B4-BE49-F238E27FC236}">
                <a16:creationId xmlns:a16="http://schemas.microsoft.com/office/drawing/2014/main" id="{B9EA65DB-6A68-46B1-B603-B4A1DFFEA734}"/>
              </a:ext>
            </a:extLst>
          </p:cNvPr>
          <p:cNvSpPr>
            <a:spLocks noGrp="1"/>
          </p:cNvSpPr>
          <p:nvPr>
            <p:ph type="body" sz="quarter" idx="14"/>
          </p:nvPr>
        </p:nvSpPr>
        <p:spPr>
          <a:xfrm>
            <a:off x="5324475" y="5330992"/>
            <a:ext cx="3657600" cy="762000"/>
          </a:xfrm>
        </p:spPr>
        <p:txBody>
          <a:bodyPr/>
          <a:lstStyle/>
          <a:p>
            <a:r>
              <a:rPr lang="en-US" altLang="en-US" b="1" dirty="0"/>
              <a:t>See separate </a:t>
            </a:r>
            <a:r>
              <a:rPr lang="en-US" altLang="en-US" b="1" i="1" dirty="0"/>
              <a:t>FlexArt PowerPoint</a:t>
            </a:r>
            <a:r>
              <a:rPr lang="en-US" altLang="en-US" b="1" dirty="0"/>
              <a:t> slides for all figures and tables pre-inserted into PowerPoint without notes.</a:t>
            </a:r>
          </a:p>
        </p:txBody>
      </p:sp>
      <p:pic>
        <p:nvPicPr>
          <p:cNvPr id="10" name="Picture 1"/>
          <p:cNvPicPr>
            <a:picLocks noChangeAspect="1"/>
          </p:cNvPicPr>
          <p:nvPr/>
        </p:nvPicPr>
        <p:blipFill>
          <a:blip r:embed="rId3" cstate="print"/>
          <a:srcRect/>
          <a:stretch>
            <a:fillRect/>
          </a:stretch>
        </p:blipFill>
        <p:spPr bwMode="auto">
          <a:xfrm>
            <a:off x="685800" y="1190625"/>
            <a:ext cx="4402137" cy="4981575"/>
          </a:xfrm>
          <a:prstGeom prst="rect">
            <a:avLst/>
          </a:prstGeom>
          <a:noFill/>
          <a:ln w="9525">
            <a:noFill/>
            <a:miter lim="800000"/>
            <a:headEnd/>
            <a:tailEnd/>
          </a:ln>
        </p:spPr>
      </p:pic>
      <p:pic>
        <p:nvPicPr>
          <p:cNvPr id="3080" name="Picture 1"/>
          <p:cNvPicPr>
            <a:picLocks noChangeAspect="1"/>
          </p:cNvPicPr>
          <p:nvPr/>
        </p:nvPicPr>
        <p:blipFill>
          <a:blip r:embed="rId4" cstate="print"/>
          <a:srcRect/>
          <a:stretch>
            <a:fillRect/>
          </a:stretch>
        </p:blipFill>
        <p:spPr bwMode="auto">
          <a:xfrm>
            <a:off x="228600" y="76200"/>
            <a:ext cx="811213" cy="811213"/>
          </a:xfrm>
          <a:prstGeom prst="rect">
            <a:avLst/>
          </a:prstGeom>
          <a:noFill/>
          <a:ln w="9525">
            <a:noFill/>
            <a:miter lim="800000"/>
            <a:headEnd/>
            <a:tailEnd/>
          </a:ln>
        </p:spPr>
      </p:pic>
      <p:sp>
        <p:nvSpPr>
          <p:cNvPr id="8" name="Text Placeholder 7">
            <a:extLst>
              <a:ext uri="{FF2B5EF4-FFF2-40B4-BE49-F238E27FC236}">
                <a16:creationId xmlns:a16="http://schemas.microsoft.com/office/drawing/2014/main" id="{E542435D-0914-4281-B459-5A94E13A8732}"/>
              </a:ext>
            </a:extLst>
          </p:cNvPr>
          <p:cNvSpPr>
            <a:spLocks noGrp="1"/>
          </p:cNvSpPr>
          <p:nvPr>
            <p:ph type="body" sz="quarter" idx="15"/>
          </p:nvPr>
        </p:nvSpPr>
        <p:spPr>
          <a:xfrm>
            <a:off x="437362" y="6528133"/>
            <a:ext cx="8009714" cy="326860"/>
          </a:xfrm>
        </p:spPr>
        <p:txBody>
          <a:bodyPr/>
          <a:lstStyle/>
          <a:p>
            <a:r>
              <a:rPr lang="en-US" kern="1200" dirty="0">
                <a:latin typeface="Arial" charset="0"/>
                <a:ea typeface=""/>
                <a:cs typeface=""/>
              </a:rPr>
              <a:t>Copyright © McGraw-Hill Education. All rights reserved. Authorized only for instructor use in the classroom. No reproduction or distribution without the prior written consent of McGraw-Hill Education.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7646"/>
            <a:ext cx="8228013" cy="648696"/>
          </a:xfrm>
        </p:spPr>
        <p:txBody>
          <a:bodyPr/>
          <a:lstStyle/>
          <a:p>
            <a:r>
              <a:rPr lang="en-US" dirty="0"/>
              <a:t>Mendel’s Interpretation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99600" y="1447800"/>
                <a:ext cx="7820525" cy="4676775"/>
              </a:xfrm>
            </p:spPr>
            <p:txBody>
              <a:bodyPr/>
              <a:lstStyle/>
              <a:p>
                <a:pPr marL="0" indent="0" eaLnBrk="1" hangingPunct="1">
                  <a:spcBef>
                    <a:spcPts val="700"/>
                  </a:spcBef>
                  <a:spcAft>
                    <a:spcPts val="1500"/>
                  </a:spcAft>
                  <a:buSzPct val="100000"/>
                  <a:buNone/>
                  <a:defRPr/>
                </a:pPr>
                <a:r>
                  <a:rPr lang="en-US" altLang="en-US" dirty="0"/>
                  <a:t>Mendel reasoned 3:1 ratio only possible if:</a:t>
                </a:r>
              </a:p>
              <a:p>
                <a:pPr marL="285750" lvl="1" eaLnBrk="1" hangingPunct="1">
                  <a:spcBef>
                    <a:spcPts val="600"/>
                  </a:spcBef>
                  <a:buClr>
                    <a:srgbClr val="2B822B"/>
                  </a:buClr>
                  <a:buSzPct val="100000"/>
                  <a:buFont typeface="Arial" panose="020B0604020202020204" pitchFamily="34" charset="0"/>
                  <a:buChar char="•"/>
                  <a:defRPr/>
                </a:pPr>
                <a14:m>
                  <m:oMath xmlns:m="http://schemas.openxmlformats.org/officeDocument/2006/math">
                    <m:sSub>
                      <m:sSubPr>
                        <m:ctrlPr>
                          <a:rPr lang="en-US" altLang="en-US" i="1" smtClean="0">
                            <a:latin typeface="Cambria Math" panose="02040503050406030204" pitchFamily="18" charset="0"/>
                          </a:rPr>
                        </m:ctrlPr>
                      </m:sSubPr>
                      <m:e>
                        <m:r>
                          <m:rPr>
                            <m:sty m:val="p"/>
                          </m:rPr>
                          <a:rPr lang="en-US" altLang="en-US" b="0" i="0" smtClean="0">
                            <a:latin typeface="Cambria Math" panose="02040503050406030204" pitchFamily="18" charset="0"/>
                          </a:rPr>
                          <m:t>F</m:t>
                        </m:r>
                      </m:e>
                      <m:sub>
                        <m:r>
                          <a:rPr lang="en-US" altLang="en-US" b="0" i="0" smtClean="0">
                            <a:latin typeface="Cambria Math" panose="02040503050406030204" pitchFamily="18" charset="0"/>
                          </a:rPr>
                          <m:t>1</m:t>
                        </m:r>
                      </m:sub>
                    </m:sSub>
                  </m:oMath>
                </a14:m>
                <a:r>
                  <a:rPr lang="en-US" altLang="en-US" dirty="0"/>
                  <a:t> parents contained two separate copies of each heritable factor</a:t>
                </a:r>
              </a:p>
              <a:p>
                <a:pPr marL="0" lvl="1" indent="0" eaLnBrk="1" hangingPunct="1">
                  <a:spcBef>
                    <a:spcPts val="600"/>
                  </a:spcBef>
                  <a:buClr>
                    <a:srgbClr val="2B822B"/>
                  </a:buClr>
                  <a:buSzPct val="100000"/>
                  <a:buNone/>
                  <a:defRPr/>
                </a:pPr>
                <a:r>
                  <a:rPr lang="en-US" altLang="en-US" dirty="0"/>
                  <a:t> (1 dominant and 1 recessive)</a:t>
                </a:r>
              </a:p>
              <a:p>
                <a:pPr marL="285750" lvl="1" eaLnBrk="1" hangingPunct="1">
                  <a:spcBef>
                    <a:spcPts val="600"/>
                  </a:spcBef>
                  <a:buClr>
                    <a:srgbClr val="2B822B"/>
                  </a:buClr>
                  <a:buSzPct val="100000"/>
                  <a:buFont typeface="Arial" panose="020B0604020202020204" pitchFamily="34" charset="0"/>
                  <a:buChar char="•"/>
                  <a:defRPr/>
                </a:pPr>
                <a:r>
                  <a:rPr lang="en-US" altLang="en-US" dirty="0"/>
                  <a:t>Factors separated when gametes were formed and each gamete carried only one copy of each factor</a:t>
                </a:r>
              </a:p>
              <a:p>
                <a:pPr marL="285750" lvl="1" eaLnBrk="1" hangingPunct="1">
                  <a:spcBef>
                    <a:spcPts val="600"/>
                  </a:spcBef>
                  <a:buClr>
                    <a:srgbClr val="2B822B"/>
                  </a:buClr>
                  <a:buSzPct val="100000"/>
                  <a:buFont typeface="Arial" panose="020B0604020202020204" pitchFamily="34" charset="0"/>
                  <a:buChar char="•"/>
                  <a:defRPr/>
                </a:pPr>
                <a:r>
                  <a:rPr lang="en-US" altLang="en-US" dirty="0"/>
                  <a:t>Random fusion of all possible gametes occurred at fertilization</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99600" y="1447800"/>
                <a:ext cx="7820525" cy="4676775"/>
              </a:xfrm>
              <a:blipFill>
                <a:blip r:embed="rId3"/>
                <a:stretch>
                  <a:fillRect l="-2027" t="-1695" r="-1559"/>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4152"/>
            <a:ext cx="8228013" cy="575684"/>
          </a:xfrm>
        </p:spPr>
        <p:txBody>
          <a:bodyPr/>
          <a:lstStyle/>
          <a:p>
            <a:r>
              <a:rPr lang="en-US" dirty="0"/>
              <a:t>One-Trait Testcross, 1</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800101" y="1447800"/>
                <a:ext cx="7848599" cy="4676775"/>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One-trait testcross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To see if the </a:t>
                </a:r>
                <a14:m>
                  <m:oMath xmlns:m="http://schemas.openxmlformats.org/officeDocument/2006/math">
                    <m:sSub>
                      <m:sSubPr>
                        <m:ctrlPr>
                          <a:rPr lang="en-US" altLang="en-US" sz="2400" i="1" smtClean="0">
                            <a:latin typeface="Cambria Math" panose="02040503050406030204" pitchFamily="18" charset="0"/>
                          </a:rPr>
                        </m:ctrlPr>
                      </m:sSubPr>
                      <m:e>
                        <m:r>
                          <m:rPr>
                            <m:sty m:val="p"/>
                          </m:rPr>
                          <a:rPr lang="en-US" altLang="en-US" sz="2400" b="0" i="0" smtClean="0">
                            <a:latin typeface="Cambria Math" panose="02040503050406030204" pitchFamily="18" charset="0"/>
                          </a:rPr>
                          <m:t>F</m:t>
                        </m:r>
                      </m:e>
                      <m:sub>
                        <m:r>
                          <a:rPr lang="en-US" altLang="en-US" sz="2400" b="0" i="0" smtClean="0">
                            <a:latin typeface="Cambria Math" panose="02040503050406030204" pitchFamily="18" charset="0"/>
                          </a:rPr>
                          <m:t>1</m:t>
                        </m:r>
                      </m:sub>
                    </m:sSub>
                  </m:oMath>
                </a14:m>
                <a:r>
                  <a:rPr lang="en-US" altLang="en-US" sz="2400" dirty="0"/>
                  <a:t> carries a recessive factor, Mendel crossed his </a:t>
                </a:r>
                <a14:m>
                  <m:oMath xmlns:m="http://schemas.openxmlformats.org/officeDocument/2006/math">
                    <m:sSub>
                      <m:sSubPr>
                        <m:ctrlPr>
                          <a:rPr lang="en-US" altLang="en-US" sz="2400" i="1" smtClean="0">
                            <a:latin typeface="Cambria Math" panose="02040503050406030204" pitchFamily="18" charset="0"/>
                          </a:rPr>
                        </m:ctrlPr>
                      </m:sSubPr>
                      <m:e>
                        <m:r>
                          <m:rPr>
                            <m:sty m:val="p"/>
                          </m:rPr>
                          <a:rPr lang="en-US" altLang="en-US" sz="2400" b="0" i="0" smtClean="0">
                            <a:latin typeface="Cambria Math" panose="02040503050406030204" pitchFamily="18" charset="0"/>
                          </a:rPr>
                          <m:t>F</m:t>
                        </m:r>
                      </m:e>
                      <m:sub>
                        <m:r>
                          <a:rPr lang="en-US" altLang="en-US" sz="2400" b="0" i="0" smtClean="0">
                            <a:latin typeface="Cambria Math" panose="02040503050406030204" pitchFamily="18" charset="0"/>
                          </a:rPr>
                          <m:t>1</m:t>
                        </m:r>
                      </m:sub>
                    </m:sSub>
                  </m:oMath>
                </a14:m>
                <a:r>
                  <a:rPr lang="en-US" altLang="en-US" sz="2400" dirty="0"/>
                  <a:t> generation green pod plants with true-breeding, yellow pod plants. </a:t>
                </a:r>
              </a:p>
              <a:p>
                <a:pPr marL="512763"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He reasoned that half the offspring would be green and half would be yellow.</a:t>
                </a:r>
              </a:p>
              <a:p>
                <a:pPr marL="512763"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His hypothesis that factors segregate when gametes are formed was supported.</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Testcross</a:t>
                </a:r>
              </a:p>
              <a:p>
                <a:pPr marL="512763"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Used to determine whether or not an individual with the dominant trait has two dominant factors for a particular trait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800101" y="1447800"/>
                <a:ext cx="7848599" cy="4676775"/>
              </a:xfrm>
              <a:blipFill>
                <a:blip r:embed="rId3"/>
                <a:stretch>
                  <a:fillRect l="-1553" t="-1434"/>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2465"/>
            <a:ext cx="8228013" cy="599059"/>
          </a:xfrm>
        </p:spPr>
        <p:txBody>
          <a:bodyPr/>
          <a:lstStyle/>
          <a:p>
            <a:r>
              <a:rPr lang="en-US" dirty="0"/>
              <a:t>One-Trait Testcross, 2</a:t>
            </a:r>
          </a:p>
        </p:txBody>
      </p:sp>
      <p:sp>
        <p:nvSpPr>
          <p:cNvPr id="5" name="Content Placeholder 4"/>
          <p:cNvSpPr>
            <a:spLocks noGrp="1"/>
          </p:cNvSpPr>
          <p:nvPr>
            <p:ph idx="1"/>
          </p:nvPr>
        </p:nvSpPr>
        <p:spPr>
          <a:xfrm>
            <a:off x="800100" y="1447800"/>
            <a:ext cx="7724775" cy="3886201"/>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One-trait testcross, continued</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If a parent with the dominant phenotype has only one dominant factor, the results among the offspring are 1:1.</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If a parent with the dominant phenotype has two dominant factors, all offspring have the dominant phenotype.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5430"/>
            <a:ext cx="8228013" cy="593128"/>
          </a:xfrm>
        </p:spPr>
        <p:txBody>
          <a:bodyPr/>
          <a:lstStyle/>
          <a:p>
            <a:r>
              <a:rPr lang="en-US" altLang="en-US" dirty="0"/>
              <a:t>Figure 10.4 One-Trait Testcross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836" b="-1"/>
          <a:stretch/>
        </p:blipFill>
        <p:spPr>
          <a:xfrm>
            <a:off x="320650" y="1267326"/>
            <a:ext cx="8502701" cy="44533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3995"/>
            <a:ext cx="8228013" cy="515999"/>
          </a:xfrm>
        </p:spPr>
        <p:txBody>
          <a:bodyPr/>
          <a:lstStyle/>
          <a:p>
            <a:r>
              <a:rPr lang="en-US" dirty="0"/>
              <a:t>Mendel’s First Law</a:t>
            </a:r>
          </a:p>
        </p:txBody>
      </p:sp>
      <p:sp>
        <p:nvSpPr>
          <p:cNvPr id="5" name="Content Placeholder 4"/>
          <p:cNvSpPr>
            <a:spLocks noGrp="1"/>
          </p:cNvSpPr>
          <p:nvPr>
            <p:ph idx="1"/>
          </p:nvPr>
        </p:nvSpPr>
        <p:spPr>
          <a:xfrm>
            <a:off x="801687" y="1452315"/>
            <a:ext cx="8228013" cy="1519485"/>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Mendel’s first law of inheritance—law of segregation</a:t>
            </a:r>
          </a:p>
          <a:p>
            <a:pPr marL="285750" lvl="1" eaLnBrk="1" hangingPunct="1">
              <a:spcBef>
                <a:spcPts val="700"/>
              </a:spcBef>
              <a:spcAft>
                <a:spcPts val="1500"/>
              </a:spcAft>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Cornerstone of his particulate theory of inheritance</a:t>
            </a:r>
          </a:p>
        </p:txBody>
      </p:sp>
      <p:sp>
        <p:nvSpPr>
          <p:cNvPr id="6" name="Text Placeholder 9">
            <a:extLst>
              <a:ext uri="{FF2B5EF4-FFF2-40B4-BE49-F238E27FC236}">
                <a16:creationId xmlns:a16="http://schemas.microsoft.com/office/drawing/2014/main" id="{C335EB0A-6AAA-4796-A678-199D94B5C4FB}"/>
              </a:ext>
            </a:extLst>
          </p:cNvPr>
          <p:cNvSpPr>
            <a:spLocks noGrp="1"/>
          </p:cNvSpPr>
          <p:nvPr>
            <p:ph type="body" sz="quarter" idx="15"/>
          </p:nvPr>
        </p:nvSpPr>
        <p:spPr>
          <a:xfrm>
            <a:off x="800100" y="2971800"/>
            <a:ext cx="7924800" cy="35814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The law of segregation states the following:</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Each individual has two factors for each trait</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The factors segregate (separate) during the formation of the gametes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Each gamete contains only one factor from each pair of factors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Fertilization gives each new individual two factors for each trait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Modern Interpretation of Mendel’s Work</a:t>
            </a:r>
          </a:p>
        </p:txBody>
      </p:sp>
      <p:sp>
        <p:nvSpPr>
          <p:cNvPr id="5" name="Content Placeholder 4"/>
          <p:cNvSpPr>
            <a:spLocks noGrp="1"/>
          </p:cNvSpPr>
          <p:nvPr>
            <p:ph idx="1"/>
          </p:nvPr>
        </p:nvSpPr>
        <p:spPr>
          <a:xfrm>
            <a:off x="801687" y="1447800"/>
            <a:ext cx="7656513" cy="51816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Modern Interpretation of Mendel’s Work</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Scientists note parallel between Mendel’s particulate factors and chromosomes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Chromosomal theory of inheritance</a:t>
            </a:r>
          </a:p>
          <a:p>
            <a:pPr marL="512763"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Chromosomes are carriers of genetic information.</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Traits are controlled by discrete genes that occur on homologous pairs of chromosomes at a gene locus.</a:t>
            </a:r>
          </a:p>
          <a:p>
            <a:pPr marL="512763"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Each homologue holds one copy of each gene pair.</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Meiosis explains Mendel’s law of segregation and why only one gene for each trait is in a gamete.</a:t>
            </a:r>
          </a:p>
          <a:p>
            <a:pPr marL="512763"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When fertilization occurs, the resulting offspring again have two genes for each trait, one from each parent.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5002" y="446177"/>
            <a:ext cx="3072408" cy="531635"/>
          </a:xfrm>
        </p:spPr>
        <p:txBody>
          <a:bodyPr/>
          <a:lstStyle/>
          <a:p>
            <a:r>
              <a:rPr lang="en-US" dirty="0"/>
              <a:t>Alleles</a:t>
            </a:r>
          </a:p>
        </p:txBody>
      </p:sp>
      <p:sp>
        <p:nvSpPr>
          <p:cNvPr id="5" name="Content Placeholder 4"/>
          <p:cNvSpPr>
            <a:spLocks noGrp="1"/>
          </p:cNvSpPr>
          <p:nvPr>
            <p:ph idx="1"/>
          </p:nvPr>
        </p:nvSpPr>
        <p:spPr>
          <a:xfrm>
            <a:off x="800100" y="1447801"/>
            <a:ext cx="7772400" cy="3809999"/>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Alleles—alternative forms of a gene</a:t>
            </a:r>
          </a:p>
          <a:p>
            <a:pPr marL="457200" lvl="1" indent="-457200"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Dominant allele masks the expression of the recessive allele</a:t>
            </a:r>
          </a:p>
          <a:p>
            <a:pPr marL="457200" lvl="1" indent="-457200"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For the most part, an individual’s traits are determined by the alleles inherited.</a:t>
            </a:r>
          </a:p>
          <a:p>
            <a:pPr marL="457200" lvl="1" indent="-457200"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Alleles occur on homologous chromosomes at a particular location called the gene locus.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10.5 Homologous Chromosomes</a:t>
            </a:r>
            <a:endParaRPr lang="en-US" dirty="0"/>
          </a:p>
        </p:txBody>
      </p:sp>
      <p:sp>
        <p:nvSpPr>
          <p:cNvPr id="7" name="Text Placeholder 5">
            <a:extLst>
              <a:ext uri="{FF2B5EF4-FFF2-40B4-BE49-F238E27FC236}">
                <a16:creationId xmlns:a16="http://schemas.microsoft.com/office/drawing/2014/main" id="{E266A528-80E3-4828-BFE7-24708D191890}"/>
              </a:ext>
            </a:extLst>
          </p:cNvPr>
          <p:cNvSpPr>
            <a:spLocks noGrp="1"/>
          </p:cNvSpPr>
          <p:nvPr>
            <p:ph type="body" sz="quarter" idx="14"/>
          </p:nvPr>
        </p:nvSpPr>
        <p:spPr>
          <a:xfrm>
            <a:off x="2362856" y="6008580"/>
            <a:ext cx="1676400" cy="381000"/>
          </a:xfrm>
        </p:spPr>
        <p:txBody>
          <a:bodyPr/>
          <a:lstStyle>
            <a:lvl1pPr marL="0" indent="0">
              <a:buNone/>
              <a:defRPr sz="1000"/>
            </a:lvl1pPr>
          </a:lstStyle>
          <a:p>
            <a:pPr marL="174625" lvl="0" indent="-174625">
              <a:buFont typeface="+mj-lt"/>
              <a:buAutoNum type="alphaLcPeriod"/>
            </a:pPr>
            <a:r>
              <a:rPr lang="en-US" dirty="0"/>
              <a:t>Various alleles are located at specific loci.</a:t>
            </a:r>
          </a:p>
        </p:txBody>
      </p:sp>
      <p:sp>
        <p:nvSpPr>
          <p:cNvPr id="5" name="Text Placeholder 5">
            <a:extLst>
              <a:ext uri="{FF2B5EF4-FFF2-40B4-BE49-F238E27FC236}">
                <a16:creationId xmlns:a16="http://schemas.microsoft.com/office/drawing/2014/main" id="{166EE859-6C7C-4469-BDB8-C63F08AE4441}"/>
              </a:ext>
            </a:extLst>
          </p:cNvPr>
          <p:cNvSpPr>
            <a:spLocks noGrp="1"/>
          </p:cNvSpPr>
          <p:nvPr>
            <p:ph type="body" sz="quarter" idx="13"/>
          </p:nvPr>
        </p:nvSpPr>
        <p:spPr>
          <a:xfrm>
            <a:off x="4497794" y="6009003"/>
            <a:ext cx="2030006" cy="585755"/>
          </a:xfrm>
        </p:spPr>
        <p:txBody>
          <a:bodyPr/>
          <a:lstStyle>
            <a:lvl1pPr marL="0" indent="0">
              <a:buNone/>
              <a:defRPr sz="1000"/>
            </a:lvl1pPr>
          </a:lstStyle>
          <a:p>
            <a:pPr marL="171450" lvl="0" indent="-171450">
              <a:buFont typeface="+mj-lt"/>
              <a:buAutoNum type="alphaLcPeriod" startAt="2"/>
            </a:pPr>
            <a:r>
              <a:rPr lang="en-US" dirty="0"/>
              <a:t>Duplicated chromosomes show that sister chromatids have identical alleles.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926" b="9241"/>
          <a:stretch/>
        </p:blipFill>
        <p:spPr>
          <a:xfrm>
            <a:off x="2334806" y="1395663"/>
            <a:ext cx="4474388" cy="462413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7260"/>
            <a:ext cx="8228013" cy="709469"/>
          </a:xfrm>
        </p:spPr>
        <p:txBody>
          <a:bodyPr/>
          <a:lstStyle/>
          <a:p>
            <a:r>
              <a:rPr lang="en-US" dirty="0"/>
              <a:t>Genotype Versus Phenotype</a:t>
            </a:r>
          </a:p>
        </p:txBody>
      </p:sp>
      <p:sp>
        <p:nvSpPr>
          <p:cNvPr id="4" name="Content Placeholder 3"/>
          <p:cNvSpPr>
            <a:spLocks noGrp="1"/>
          </p:cNvSpPr>
          <p:nvPr>
            <p:ph idx="1"/>
          </p:nvPr>
        </p:nvSpPr>
        <p:spPr>
          <a:xfrm>
            <a:off x="800100" y="1447800"/>
            <a:ext cx="8001000" cy="4953000"/>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Genotype versus phenotype</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Genotype—alleles the individual receives at fertilization</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Homozygous—two identical alleles</a:t>
            </a:r>
          </a:p>
          <a:p>
            <a:pPr marL="738188" lvl="3" eaLnBrk="1" hangingPunct="1">
              <a:spcBef>
                <a:spcPts val="450"/>
              </a:spcBef>
              <a:buSzPct val="100000"/>
              <a:buFont typeface="Arial" panose="020B0604020202020204" pitchFamily="34" charset="0"/>
              <a:buChar char="•"/>
              <a:tabLst>
                <a:tab pos="1825625" algn="l"/>
                <a:tab pos="2740025" algn="l"/>
                <a:tab pos="3654425" algn="l"/>
                <a:tab pos="4568825" algn="l"/>
                <a:tab pos="5483225" algn="l"/>
                <a:tab pos="5822950" algn="l"/>
                <a:tab pos="6397625" algn="l"/>
                <a:tab pos="7312025" algn="l"/>
                <a:tab pos="8226425" algn="l"/>
                <a:tab pos="9140825" algn="l"/>
                <a:tab pos="10055225" algn="l"/>
              </a:tabLst>
            </a:pPr>
            <a:r>
              <a:rPr lang="en-US" altLang="en-US" sz="2400" dirty="0"/>
              <a:t>Homozygous dominant</a:t>
            </a:r>
          </a:p>
          <a:p>
            <a:pPr marL="738188" lvl="3" eaLnBrk="1" hangingPunct="1">
              <a:spcBef>
                <a:spcPts val="450"/>
              </a:spcBef>
              <a:buSzPct val="100000"/>
              <a:buFont typeface="Arial" panose="020B0604020202020204" pitchFamily="34" charset="0"/>
              <a:buChar char="•"/>
              <a:tabLst>
                <a:tab pos="1825625" algn="l"/>
                <a:tab pos="2740025" algn="l"/>
                <a:tab pos="3654425" algn="l"/>
                <a:tab pos="4568825" algn="l"/>
                <a:tab pos="5483225" algn="l"/>
                <a:tab pos="5822950" algn="l"/>
                <a:tab pos="6397625" algn="l"/>
                <a:tab pos="7312025" algn="l"/>
                <a:tab pos="8226425" algn="l"/>
                <a:tab pos="9140825" algn="l"/>
                <a:tab pos="10055225" algn="l"/>
              </a:tabLst>
            </a:pPr>
            <a:r>
              <a:rPr lang="en-US" altLang="en-US" sz="2400" dirty="0"/>
              <a:t>Homozygous recessive</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Heterozygous—two different alleles</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Phenotype—physical appearance of the individual</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Mostly determined by genotype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Table 10.1 Genotype Versus Phenotype</a:t>
            </a:r>
          </a:p>
        </p:txBody>
      </p:sp>
      <p:sp>
        <p:nvSpPr>
          <p:cNvPr id="4" name="Text Placeholder 9">
            <a:extLst>
              <a:ext uri="{FF2B5EF4-FFF2-40B4-BE49-F238E27FC236}">
                <a16:creationId xmlns:a16="http://schemas.microsoft.com/office/drawing/2014/main" id="{62825EA7-5E33-4EE7-8A6A-DA4D30E8AAE2}"/>
              </a:ext>
            </a:extLst>
          </p:cNvPr>
          <p:cNvSpPr>
            <a:spLocks noGrp="1"/>
          </p:cNvSpPr>
          <p:nvPr>
            <p:ph type="body" sz="quarter" idx="15"/>
          </p:nvPr>
        </p:nvSpPr>
        <p:spPr>
          <a:xfrm>
            <a:off x="196516" y="2426368"/>
            <a:ext cx="6705600" cy="381000"/>
          </a:xfrm>
        </p:spPr>
        <p:txBody>
          <a:bodyPr/>
          <a:lstStyle/>
          <a:p>
            <a:pPr marL="0" lvl="0" indent="0">
              <a:buNone/>
            </a:pPr>
            <a:r>
              <a:rPr lang="en-US" sz="2200" dirty="0"/>
              <a:t>Table 10.1 Genotype versus Phenotype</a:t>
            </a:r>
          </a:p>
        </p:txBody>
      </p:sp>
      <p:graphicFrame>
        <p:nvGraphicFramePr>
          <p:cNvPr id="2" name="Table Placeholder 1">
            <a:extLst>
              <a:ext uri="{FF2B5EF4-FFF2-40B4-BE49-F238E27FC236}">
                <a16:creationId xmlns:a16="http://schemas.microsoft.com/office/drawing/2014/main" id="{84A4DC5C-E3BC-4A70-9105-D766810BBC81}"/>
              </a:ext>
            </a:extLst>
          </p:cNvPr>
          <p:cNvGraphicFramePr>
            <a:graphicFrameLocks noGrp="1"/>
          </p:cNvGraphicFramePr>
          <p:nvPr>
            <p:ph type="tbl" sz="quarter" idx="16"/>
            <p:extLst>
              <p:ext uri="{D42A27DB-BD31-4B8C-83A1-F6EECF244321}">
                <p14:modId xmlns:p14="http://schemas.microsoft.com/office/powerpoint/2010/main" val="1947697791"/>
              </p:ext>
            </p:extLst>
          </p:nvPr>
        </p:nvGraphicFramePr>
        <p:xfrm>
          <a:off x="196516" y="2863516"/>
          <a:ext cx="8795085" cy="1742764"/>
        </p:xfrm>
        <a:graphic>
          <a:graphicData uri="http://schemas.openxmlformats.org/drawingml/2006/table">
            <a:tbl>
              <a:tblPr firstRow="1" bandRow="1">
                <a:tableStyleId>{5C22544A-7EE6-4342-B048-85BDC9FD1C3A}</a:tableStyleId>
              </a:tblPr>
              <a:tblGrid>
                <a:gridCol w="2851484">
                  <a:extLst>
                    <a:ext uri="{9D8B030D-6E8A-4147-A177-3AD203B41FA5}">
                      <a16:colId xmlns:a16="http://schemas.microsoft.com/office/drawing/2014/main" val="799352932"/>
                    </a:ext>
                  </a:extLst>
                </a:gridCol>
                <a:gridCol w="3276600">
                  <a:extLst>
                    <a:ext uri="{9D8B030D-6E8A-4147-A177-3AD203B41FA5}">
                      <a16:colId xmlns:a16="http://schemas.microsoft.com/office/drawing/2014/main" val="2145626473"/>
                    </a:ext>
                  </a:extLst>
                </a:gridCol>
                <a:gridCol w="2667001">
                  <a:extLst>
                    <a:ext uri="{9D8B030D-6E8A-4147-A177-3AD203B41FA5}">
                      <a16:colId xmlns:a16="http://schemas.microsoft.com/office/drawing/2014/main" val="4208547905"/>
                    </a:ext>
                  </a:extLst>
                </a:gridCol>
              </a:tblGrid>
              <a:tr h="435691">
                <a:tc>
                  <a:txBody>
                    <a:bodyPr/>
                    <a:lstStyle/>
                    <a:p>
                      <a:r>
                        <a:rPr lang="en-US" dirty="0">
                          <a:solidFill>
                            <a:schemeClr val="tx1"/>
                          </a:solidFill>
                        </a:rPr>
                        <a:t>Allele Combination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Genotype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Phenotype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27328"/>
                  </a:ext>
                </a:extLst>
              </a:tr>
              <a:tr h="435691">
                <a:tc>
                  <a:txBody>
                    <a:bodyPr/>
                    <a:lstStyle/>
                    <a:p>
                      <a:pPr algn="ctr"/>
                      <a:r>
                        <a:rPr lang="en-US" i="1" dirty="0"/>
                        <a:t>AA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a:t>Homozygous dominant</a:t>
                      </a:r>
                    </a:p>
                  </a:txBody>
                  <a:tcPr>
                    <a:lnT w="12700" cap="flat" cmpd="sng" algn="ctr">
                      <a:solidFill>
                        <a:schemeClr val="tx1"/>
                      </a:solidFill>
                      <a:prstDash val="solid"/>
                      <a:round/>
                      <a:headEnd type="none" w="med" len="med"/>
                      <a:tailEnd type="none" w="med" len="med"/>
                    </a:lnT>
                    <a:noFill/>
                  </a:tcPr>
                </a:tc>
                <a:tc>
                  <a:txBody>
                    <a:bodyPr/>
                    <a:lstStyle/>
                    <a:p>
                      <a:r>
                        <a:rPr lang="en-US" dirty="0"/>
                        <a:t>Normal pigmentation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16243693"/>
                  </a:ext>
                </a:extLst>
              </a:tr>
              <a:tr h="435691">
                <a:tc>
                  <a:txBody>
                    <a:bodyPr/>
                    <a:lstStyle/>
                    <a:p>
                      <a:pPr algn="ctr"/>
                      <a:r>
                        <a:rPr lang="en-US" i="1" dirty="0"/>
                        <a:t>Aa</a:t>
                      </a:r>
                    </a:p>
                  </a:txBody>
                  <a:tcPr>
                    <a:lnL w="12700" cap="flat" cmpd="sng" algn="ctr">
                      <a:solidFill>
                        <a:schemeClr val="tx1"/>
                      </a:solidFill>
                      <a:prstDash val="solid"/>
                      <a:round/>
                      <a:headEnd type="none" w="med" len="med"/>
                      <a:tailEnd type="none" w="med" len="med"/>
                    </a:lnL>
                    <a:noFill/>
                  </a:tcPr>
                </a:tc>
                <a:tc>
                  <a:txBody>
                    <a:bodyPr/>
                    <a:lstStyle/>
                    <a:p>
                      <a:r>
                        <a:rPr lang="en-US" dirty="0"/>
                        <a:t>Heterozygous</a:t>
                      </a:r>
                    </a:p>
                  </a:txBody>
                  <a:tcPr>
                    <a:noFill/>
                  </a:tcPr>
                </a:tc>
                <a:tc>
                  <a:txBody>
                    <a:bodyPr/>
                    <a:lstStyle/>
                    <a:p>
                      <a:r>
                        <a:rPr lang="en-US" dirty="0"/>
                        <a:t>Normal pigmentation</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2604207"/>
                  </a:ext>
                </a:extLst>
              </a:tr>
              <a:tr h="435691">
                <a:tc>
                  <a:txBody>
                    <a:bodyPr/>
                    <a:lstStyle/>
                    <a:p>
                      <a:pPr algn="ctr"/>
                      <a:r>
                        <a:rPr lang="en-US" i="1" dirty="0"/>
                        <a:t>aa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en-US" dirty="0"/>
                        <a:t>Homozygous recessive</a:t>
                      </a:r>
                    </a:p>
                  </a:txBody>
                  <a:tcPr>
                    <a:lnB w="12700" cap="flat" cmpd="sng" algn="ctr">
                      <a:solidFill>
                        <a:schemeClr val="tx1"/>
                      </a:solidFill>
                      <a:prstDash val="solid"/>
                      <a:round/>
                      <a:headEnd type="none" w="med" len="med"/>
                      <a:tailEnd type="none" w="med" len="med"/>
                    </a:lnB>
                    <a:noFill/>
                  </a:tcPr>
                </a:tc>
                <a:tc>
                  <a:txBody>
                    <a:bodyPr/>
                    <a:lstStyle/>
                    <a:p>
                      <a:r>
                        <a:rPr lang="en-US" dirty="0"/>
                        <a:t>Albinism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00997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15840" y="377818"/>
            <a:ext cx="5310733" cy="668352"/>
          </a:xfrm>
        </p:spPr>
        <p:txBody>
          <a:bodyPr/>
          <a:lstStyle/>
          <a:p>
            <a:r>
              <a:rPr lang="en-US" altLang="en-US" dirty="0"/>
              <a:t>10.1 Mendel’s Laws</a:t>
            </a:r>
            <a:endParaRPr lang="en-US" dirty="0"/>
          </a:p>
        </p:txBody>
      </p:sp>
      <p:sp>
        <p:nvSpPr>
          <p:cNvPr id="5" name="Content Placeholder 4"/>
          <p:cNvSpPr>
            <a:spLocks noGrp="1"/>
          </p:cNvSpPr>
          <p:nvPr>
            <p:ph idx="1"/>
          </p:nvPr>
        </p:nvSpPr>
        <p:spPr>
          <a:xfrm>
            <a:off x="800100" y="1447800"/>
            <a:ext cx="7924800" cy="4876800"/>
          </a:xfrm>
        </p:spPr>
        <p:txBody>
          <a:bodyPr/>
          <a:lstStyle/>
          <a:p>
            <a:pPr marL="0" indent="0" eaLnBrk="1" hangingPunct="1">
              <a:spcBef>
                <a:spcPts val="700"/>
              </a:spcBef>
              <a:spcAft>
                <a:spcPts val="1500"/>
              </a:spcAft>
              <a:buSzPct val="10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dirty="0"/>
              <a:t>Gregor Mendel</a:t>
            </a:r>
          </a:p>
          <a:p>
            <a:pPr marL="285750" lvl="1" eaLnBrk="1" hangingPunct="1">
              <a:spcBef>
                <a:spcPts val="600"/>
              </a:spcBef>
              <a:buClr>
                <a:srgbClr val="2B822B"/>
              </a:buClr>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400" dirty="0"/>
              <a:t>Austrian monk</a:t>
            </a:r>
          </a:p>
          <a:p>
            <a:pPr marL="285750" lvl="1" eaLnBrk="1" hangingPunct="1">
              <a:spcBef>
                <a:spcPts val="600"/>
              </a:spcBef>
              <a:buClr>
                <a:srgbClr val="2B822B"/>
              </a:buClr>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400" dirty="0"/>
              <a:t>Worked with garden pea plants in 1860s</a:t>
            </a:r>
          </a:p>
          <a:p>
            <a:pPr marL="285750" lvl="1" eaLnBrk="1" hangingPunct="1">
              <a:spcBef>
                <a:spcPts val="600"/>
              </a:spcBef>
              <a:buClr>
                <a:srgbClr val="2B822B"/>
              </a:buClr>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400" dirty="0"/>
              <a:t>When he began his work, most acknowledged that both sexes contributed equally to a new individual.</a:t>
            </a:r>
          </a:p>
          <a:p>
            <a:pPr marL="285750" lvl="1" eaLnBrk="1" hangingPunct="1">
              <a:spcBef>
                <a:spcPts val="600"/>
              </a:spcBef>
              <a:buClr>
                <a:srgbClr val="2B822B"/>
              </a:buClr>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400" dirty="0"/>
              <a:t>Unable to account for presence of variations among members of a family over generations</a:t>
            </a:r>
          </a:p>
          <a:p>
            <a:pPr marL="285750" lvl="1" eaLnBrk="1" hangingPunct="1">
              <a:spcBef>
                <a:spcPts val="600"/>
              </a:spcBef>
              <a:buClr>
                <a:srgbClr val="2B822B"/>
              </a:buClr>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400" dirty="0"/>
              <a:t>Mendel’s model compatible with evolution</a:t>
            </a:r>
          </a:p>
          <a:p>
            <a:pPr marL="514350" lvl="2" eaLnBrk="1" hangingPunct="1">
              <a:spcBef>
                <a:spcPts val="500"/>
              </a:spcBef>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000" dirty="0"/>
              <a:t>Various combinations of traits are tested by the environment.</a:t>
            </a:r>
          </a:p>
          <a:p>
            <a:pPr marL="514350" lvl="2" eaLnBrk="1" hangingPunct="1">
              <a:spcBef>
                <a:spcPts val="500"/>
              </a:spcBef>
              <a:buSzPct val="100000"/>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000" dirty="0"/>
              <a:t>Combinations that lead to reproductive success are the ones that are passed 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6443" y="446177"/>
            <a:ext cx="6289526" cy="531635"/>
          </a:xfrm>
        </p:spPr>
        <p:txBody>
          <a:bodyPr/>
          <a:lstStyle/>
          <a:p>
            <a:r>
              <a:rPr lang="en-US" dirty="0"/>
              <a:t>Two-Trait Inheritance</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801688" y="1447800"/>
                <a:ext cx="7580312" cy="48768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Two-trait inheritance</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Mendel crossed tall plants with green pods (</a:t>
                </a:r>
                <a:r>
                  <a:rPr lang="en-US" altLang="en-US" sz="2400" i="1" dirty="0"/>
                  <a:t>TTGG</a:t>
                </a:r>
                <a:r>
                  <a:rPr lang="en-US" altLang="en-US" sz="2400" dirty="0"/>
                  <a:t>) with short plants with yellow pods (</a:t>
                </a:r>
                <a:r>
                  <a:rPr lang="en-US" altLang="en-US" sz="2400" i="1" dirty="0"/>
                  <a:t>ttgg</a:t>
                </a:r>
                <a:r>
                  <a:rPr lang="en-US" altLang="en-US" sz="2400" dirty="0"/>
                  <a:t>).</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14:m>
                  <m:oMath xmlns:m="http://schemas.openxmlformats.org/officeDocument/2006/math">
                    <m:sSub>
                      <m:sSubPr>
                        <m:ctrlPr>
                          <a:rPr lang="en-US" altLang="en-US" sz="2400" i="1" smtClean="0">
                            <a:latin typeface="Cambria Math" panose="02040503050406030204" pitchFamily="18" charset="0"/>
                          </a:rPr>
                        </m:ctrlPr>
                      </m:sSubPr>
                      <m:e>
                        <m:r>
                          <m:rPr>
                            <m:sty m:val="p"/>
                          </m:rPr>
                          <a:rPr lang="en-US" altLang="en-US" sz="2400" b="0" i="0" smtClean="0">
                            <a:latin typeface="Cambria Math" panose="02040503050406030204" pitchFamily="18" charset="0"/>
                          </a:rPr>
                          <m:t>F</m:t>
                        </m:r>
                      </m:e>
                      <m:sub>
                        <m:r>
                          <a:rPr lang="en-US" altLang="en-US" sz="2400" b="0" i="0" smtClean="0">
                            <a:latin typeface="Cambria Math" panose="02040503050406030204" pitchFamily="18" charset="0"/>
                          </a:rPr>
                          <m:t>1</m:t>
                        </m:r>
                      </m:sub>
                    </m:sSub>
                  </m:oMath>
                </a14:m>
                <a:r>
                  <a:rPr lang="en-US" altLang="en-US" sz="2400" dirty="0"/>
                  <a:t> plants showed both dominant characteristics—tall and green pods.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Two possible results for </a:t>
                </a:r>
                <a14:m>
                  <m:oMath xmlns:m="http://schemas.openxmlformats.org/officeDocument/2006/math">
                    <m:sSub>
                      <m:sSubPr>
                        <m:ctrlPr>
                          <a:rPr lang="en-US" altLang="en-US" sz="2400" i="1" smtClean="0">
                            <a:latin typeface="Cambria Math" panose="02040503050406030204" pitchFamily="18" charset="0"/>
                          </a:rPr>
                        </m:ctrlPr>
                      </m:sSubPr>
                      <m:e>
                        <m:r>
                          <m:rPr>
                            <m:sty m:val="p"/>
                          </m:rPr>
                          <a:rPr lang="en-US" altLang="en-US" sz="2400" b="0" i="0" smtClean="0">
                            <a:latin typeface="Cambria Math" panose="02040503050406030204" pitchFamily="18" charset="0"/>
                          </a:rPr>
                          <m:t>F</m:t>
                        </m:r>
                      </m:e>
                      <m:sub>
                        <m:r>
                          <a:rPr lang="en-US" altLang="en-US" sz="2400" b="0" i="0" smtClean="0">
                            <a:latin typeface="Cambria Math" panose="02040503050406030204" pitchFamily="18" charset="0"/>
                          </a:rPr>
                          <m:t>2</m:t>
                        </m:r>
                      </m:sub>
                    </m:sSub>
                  </m:oMath>
                </a14:m>
                <a:endParaRPr lang="en-US" altLang="en-US" sz="2400" baseline="-25000" dirty="0"/>
              </a:p>
              <a:p>
                <a:pPr marL="577850"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If the dominant factors always go into gametes together, </a:t>
                </a:r>
                <a14:m>
                  <m:oMath xmlns:m="http://schemas.openxmlformats.org/officeDocument/2006/math">
                    <m:sSub>
                      <m:sSubPr>
                        <m:ctrlPr>
                          <a:rPr lang="en-US" altLang="en-US" sz="2000" i="1" smtClean="0">
                            <a:latin typeface="Cambria Math" panose="02040503050406030204" pitchFamily="18" charset="0"/>
                          </a:rPr>
                        </m:ctrlPr>
                      </m:sSubPr>
                      <m:e>
                        <m:r>
                          <m:rPr>
                            <m:sty m:val="p"/>
                          </m:rPr>
                          <a:rPr lang="en-US" altLang="en-US" sz="2000" b="0" i="0" smtClean="0">
                            <a:latin typeface="Cambria Math" panose="02040503050406030204" pitchFamily="18" charset="0"/>
                          </a:rPr>
                          <m:t>F</m:t>
                        </m:r>
                      </m:e>
                      <m:sub>
                        <m:r>
                          <a:rPr lang="en-US" altLang="en-US" sz="2000" b="0" i="0" smtClean="0">
                            <a:latin typeface="Cambria Math" panose="02040503050406030204" pitchFamily="18" charset="0"/>
                          </a:rPr>
                          <m:t>2</m:t>
                        </m:r>
                      </m:sub>
                    </m:sSub>
                  </m:oMath>
                </a14:m>
                <a:r>
                  <a:rPr lang="en-US" altLang="en-US" sz="2000" dirty="0"/>
                  <a:t> will have only two phenotypes.</a:t>
                </a:r>
              </a:p>
              <a:p>
                <a:pPr marL="801688" lvl="3"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t>Tall plants with green pods</a:t>
                </a:r>
              </a:p>
              <a:p>
                <a:pPr marL="801688" lvl="3"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t>Short plants with yellow pods</a:t>
                </a:r>
              </a:p>
              <a:p>
                <a:pPr marL="577850"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If four factors segregate into gametes independently, four phenotypes would result.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801688" y="1447800"/>
                <a:ext cx="7580312" cy="4876800"/>
              </a:xfrm>
              <a:blipFill>
                <a:blip r:embed="rId3"/>
                <a:stretch>
                  <a:fillRect l="-1689" t="-1375" r="-1931" b="-1750"/>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10.6 Two-Trait Cross by Mendel, 1</a:t>
            </a:r>
            <a:endParaRPr lang="en-US" dirty="0"/>
          </a:p>
        </p:txBody>
      </p:sp>
      <p:pic>
        <p:nvPicPr>
          <p:cNvPr id="3" name="Picture 2" descr="Tall plants with green pods crossed with short plants with yellow pods.">
            <a:extLst>
              <a:ext uri="{FF2B5EF4-FFF2-40B4-BE49-F238E27FC236}">
                <a16:creationId xmlns:a16="http://schemas.microsoft.com/office/drawing/2014/main" id="{72FE5FDA-F75B-4F29-9811-B857A4990AAF}"/>
              </a:ext>
            </a:extLst>
          </p:cNvPr>
          <p:cNvPicPr>
            <a:picLocks noChangeAspect="1"/>
          </p:cNvPicPr>
          <p:nvPr/>
        </p:nvPicPr>
        <p:blipFill rotWithShape="1">
          <a:blip r:embed="rId3">
            <a:extLst>
              <a:ext uri="{28A0092B-C50C-407E-A947-70E740481C1C}">
                <a14:useLocalDpi xmlns:a14="http://schemas.microsoft.com/office/drawing/2010/main" val="0"/>
              </a:ext>
            </a:extLst>
          </a:blip>
          <a:srcRect t="4546"/>
          <a:stretch/>
        </p:blipFill>
        <p:spPr>
          <a:xfrm>
            <a:off x="1554296" y="1514325"/>
            <a:ext cx="6035409" cy="4970338"/>
          </a:xfrm>
          <a:prstGeom prst="rect">
            <a:avLst/>
          </a:prstGeom>
        </p:spPr>
      </p:pic>
      <p:sp>
        <p:nvSpPr>
          <p:cNvPr id="5" name="Text Placeholder 5">
            <a:extLst>
              <a:ext uri="{FF2B5EF4-FFF2-40B4-BE49-F238E27FC236}">
                <a16:creationId xmlns:a16="http://schemas.microsoft.com/office/drawing/2014/main" id="{A985F292-8D81-4B84-9D2E-05501DC1A6FE}"/>
              </a:ext>
            </a:extLst>
          </p:cNvPr>
          <p:cNvSpPr>
            <a:spLocks noGrp="1"/>
          </p:cNvSpPr>
          <p:nvPr>
            <p:ph type="body" sz="quarter" idx="11"/>
          </p:nvPr>
        </p:nvSpPr>
        <p:spPr>
          <a:xfrm>
            <a:off x="1601788" y="2117558"/>
            <a:ext cx="1446212" cy="293019"/>
          </a:xfrm>
        </p:spPr>
        <p:txBody>
          <a:bodyPr/>
          <a:lstStyle>
            <a:lvl1pPr marL="0" indent="0">
              <a:buNone/>
              <a:defRPr sz="1000"/>
            </a:lvl1pPr>
          </a:lstStyle>
          <a:p>
            <a:pPr lvl="0"/>
            <a:r>
              <a:rPr lang="en-US" sz="1500" b="1" dirty="0"/>
              <a:t>P generation</a:t>
            </a:r>
          </a:p>
        </p:txBody>
      </p:sp>
      <p:sp>
        <p:nvSpPr>
          <p:cNvPr id="9" name="Text Placeholder 5">
            <a:extLst>
              <a:ext uri="{FF2B5EF4-FFF2-40B4-BE49-F238E27FC236}">
                <a16:creationId xmlns:a16="http://schemas.microsoft.com/office/drawing/2014/main" id="{06757971-F147-48F2-93AB-C35208AC92E9}"/>
              </a:ext>
            </a:extLst>
          </p:cNvPr>
          <p:cNvSpPr>
            <a:spLocks noGrp="1"/>
          </p:cNvSpPr>
          <p:nvPr>
            <p:ph type="body" sz="quarter" idx="14"/>
          </p:nvPr>
        </p:nvSpPr>
        <p:spPr>
          <a:xfrm>
            <a:off x="1834397" y="3613233"/>
            <a:ext cx="1295401" cy="280737"/>
          </a:xfrm>
        </p:spPr>
        <p:txBody>
          <a:bodyPr/>
          <a:lstStyle>
            <a:lvl1pPr marL="0" indent="0">
              <a:buNone/>
              <a:defRPr sz="1000"/>
            </a:lvl1pPr>
          </a:lstStyle>
          <a:p>
            <a:pPr lvl="0"/>
            <a:r>
              <a:rPr lang="en-US" sz="1500" dirty="0"/>
              <a:t>P gametes</a:t>
            </a:r>
          </a:p>
        </p:txBody>
      </p:sp>
      <mc:AlternateContent xmlns:mc="http://schemas.openxmlformats.org/markup-compatibility/2006" xmlns:a14="http://schemas.microsoft.com/office/drawing/2010/main">
        <mc:Choice Requires="a14">
          <p:sp>
            <p:nvSpPr>
              <p:cNvPr id="8" name="Text Placeholder 5">
                <a:extLst>
                  <a:ext uri="{FF2B5EF4-FFF2-40B4-BE49-F238E27FC236}">
                    <a16:creationId xmlns:a16="http://schemas.microsoft.com/office/drawing/2014/main" id="{BA06C5E0-3A69-47E8-9378-B0C940E7C600}"/>
                  </a:ext>
                </a:extLst>
              </p:cNvPr>
              <p:cNvSpPr>
                <a:spLocks noGrp="1"/>
              </p:cNvSpPr>
              <p:nvPr>
                <p:ph type="body" sz="quarter" idx="13"/>
              </p:nvPr>
            </p:nvSpPr>
            <p:spPr>
              <a:xfrm>
                <a:off x="1602581" y="5366460"/>
                <a:ext cx="1447007" cy="359567"/>
              </a:xfrm>
            </p:spPr>
            <p:txBody>
              <a:bodyPr/>
              <a:lstStyle>
                <a:lvl1pPr marL="0" indent="0">
                  <a:buNone/>
                  <a:defRPr sz="1000"/>
                </a:lvl1pPr>
              </a:lstStyle>
              <a:p>
                <a:pPr lvl="0"/>
                <a14:m>
                  <m:oMath xmlns:m="http://schemas.openxmlformats.org/officeDocument/2006/math">
                    <m:sSub>
                      <m:sSubPr>
                        <m:ctrlPr>
                          <a:rPr lang="en-US" sz="1500" b="1" i="1" dirty="0" smtClean="0">
                            <a:latin typeface="Cambria Math" panose="02040503050406030204" pitchFamily="18" charset="0"/>
                          </a:rPr>
                        </m:ctrlPr>
                      </m:sSubPr>
                      <m:e>
                        <m:r>
                          <a:rPr lang="en-US" sz="1500" b="1" i="0" dirty="0" smtClean="0">
                            <a:latin typeface="Cambria Math" panose="02040503050406030204" pitchFamily="18" charset="0"/>
                          </a:rPr>
                          <m:t>𝐅</m:t>
                        </m:r>
                      </m:e>
                      <m:sub>
                        <m:r>
                          <a:rPr lang="en-US" sz="1500" b="1" i="0" dirty="0" smtClean="0">
                            <a:latin typeface="Cambria Math" panose="02040503050406030204" pitchFamily="18" charset="0"/>
                          </a:rPr>
                          <m:t>𝟏</m:t>
                        </m:r>
                      </m:sub>
                    </m:sSub>
                  </m:oMath>
                </a14:m>
                <a:r>
                  <a:rPr lang="en-US" sz="1500" b="1" dirty="0"/>
                  <a:t> generation</a:t>
                </a:r>
              </a:p>
            </p:txBody>
          </p:sp>
        </mc:Choice>
        <mc:Fallback xmlns="">
          <p:sp>
            <p:nvSpPr>
              <p:cNvPr id="8" name="Text Placeholder 5">
                <a:extLst>
                  <a:ext uri="{FF2B5EF4-FFF2-40B4-BE49-F238E27FC236}">
                    <a16:creationId xmlns:a16="http://schemas.microsoft.com/office/drawing/2014/main" id="{BA06C5E0-3A69-47E8-9378-B0C940E7C600}"/>
                  </a:ext>
                </a:extLst>
              </p:cNvPr>
              <p:cNvSpPr>
                <a:spLocks noGrp="1" noRot="1" noChangeAspect="1" noMove="1" noResize="1" noEditPoints="1" noAdjustHandles="1" noChangeArrowheads="1" noChangeShapeType="1" noTextEdit="1"/>
              </p:cNvSpPr>
              <p:nvPr>
                <p:ph type="body" sz="quarter" idx="13"/>
              </p:nvPr>
            </p:nvSpPr>
            <p:spPr>
              <a:xfrm>
                <a:off x="1602581" y="5366460"/>
                <a:ext cx="1447007" cy="359567"/>
              </a:xfrm>
              <a:blipFill>
                <a:blip r:embed="rId4"/>
                <a:stretch>
                  <a:fillRect t="-3390" b="-8475"/>
                </a:stretch>
              </a:blipFill>
            </p:spPr>
            <p:txBody>
              <a:bodyPr/>
              <a:lstStyle/>
              <a:p>
                <a:r>
                  <a:rPr lang="en-US">
                    <a:noFill/>
                  </a:rPr>
                  <a:t> </a:t>
                </a:r>
              </a:p>
            </p:txBody>
          </p:sp>
        </mc:Fallback>
      </mc:AlternateContent>
      <p:sp>
        <p:nvSpPr>
          <p:cNvPr id="7" name="Text Placeholder 5">
            <a:extLst>
              <a:ext uri="{FF2B5EF4-FFF2-40B4-BE49-F238E27FC236}">
                <a16:creationId xmlns:a16="http://schemas.microsoft.com/office/drawing/2014/main" id="{A941AC17-DD17-4487-8FA9-7B3BD507CCF1}"/>
              </a:ext>
            </a:extLst>
          </p:cNvPr>
          <p:cNvSpPr>
            <a:spLocks noGrp="1"/>
          </p:cNvSpPr>
          <p:nvPr>
            <p:ph type="body" sz="quarter" idx="12"/>
          </p:nvPr>
        </p:nvSpPr>
        <p:spPr>
          <a:xfrm>
            <a:off x="1846677" y="5670381"/>
            <a:ext cx="1828800" cy="609601"/>
          </a:xfrm>
        </p:spPr>
        <p:txBody>
          <a:bodyPr/>
          <a:lstStyle>
            <a:lvl1pPr marL="0" indent="0">
              <a:buNone/>
              <a:defRPr sz="1000"/>
            </a:lvl1pPr>
          </a:lstStyle>
          <a:p>
            <a:pPr lvl="0"/>
            <a:r>
              <a:rPr lang="en-US" sz="1500" dirty="0"/>
              <a:t>All plants are tall with green pods.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10.6 Two-Trait Cross by Mendel, 2</a:t>
            </a:r>
            <a:endParaRPr lang="en-US" dirty="0"/>
          </a:p>
        </p:txBody>
      </p:sp>
      <p:pic>
        <p:nvPicPr>
          <p:cNvPr id="6" name="Picture 5" descr="All possible phenotypes appear among the F2 generation."/>
          <p:cNvPicPr>
            <a:picLocks noChangeAspect="1"/>
          </p:cNvPicPr>
          <p:nvPr/>
        </p:nvPicPr>
        <p:blipFill rotWithShape="1">
          <a:blip r:embed="rId3" cstate="print">
            <a:extLst>
              <a:ext uri="{28A0092B-C50C-407E-A947-70E740481C1C}">
                <a14:useLocalDpi xmlns:a14="http://schemas.microsoft.com/office/drawing/2010/main" val="0"/>
              </a:ext>
            </a:extLst>
          </a:blip>
          <a:srcRect t="3297"/>
          <a:stretch/>
        </p:blipFill>
        <p:spPr>
          <a:xfrm>
            <a:off x="2257729" y="1447800"/>
            <a:ext cx="4705707" cy="50292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0302"/>
            <a:ext cx="8228013" cy="623384"/>
          </a:xfrm>
        </p:spPr>
        <p:txBody>
          <a:bodyPr/>
          <a:lstStyle/>
          <a:p>
            <a:r>
              <a:rPr lang="en-US" dirty="0"/>
              <a:t>Mendel’s Second Law of Heredity</a:t>
            </a:r>
          </a:p>
        </p:txBody>
      </p:sp>
      <p:sp>
        <p:nvSpPr>
          <p:cNvPr id="5" name="Content Placeholder 4"/>
          <p:cNvSpPr>
            <a:spLocks noGrp="1"/>
          </p:cNvSpPr>
          <p:nvPr>
            <p:ph idx="1"/>
          </p:nvPr>
        </p:nvSpPr>
        <p:spPr>
          <a:xfrm>
            <a:off x="800100" y="1295400"/>
            <a:ext cx="7772399" cy="3541294"/>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Based on the results, Mendel formulated his second law of heredity.</a:t>
            </a:r>
          </a:p>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Law of independent assortment</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Each pair of factors segregates (assorts) independently of the other pairs.</a:t>
            </a:r>
          </a:p>
          <a:p>
            <a:pPr marL="285750" lvl="1" eaLnBrk="1" hangingPunct="1">
              <a:spcBef>
                <a:spcPts val="700"/>
              </a:spcBef>
              <a:spcAft>
                <a:spcPts val="1500"/>
              </a:spcAft>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All possible combinations of factors can occur in the gametes.</a:t>
            </a:r>
            <a:endParaRPr lang="en-US" altLang="en-US" sz="2800" dirty="0"/>
          </a:p>
        </p:txBody>
      </p:sp>
      <p:sp>
        <p:nvSpPr>
          <p:cNvPr id="6" name="Text Placeholder 9">
            <a:extLst>
              <a:ext uri="{FF2B5EF4-FFF2-40B4-BE49-F238E27FC236}">
                <a16:creationId xmlns:a16="http://schemas.microsoft.com/office/drawing/2014/main" id="{44A475A6-36C7-4809-BC3A-4A75E246C13E}"/>
              </a:ext>
            </a:extLst>
          </p:cNvPr>
          <p:cNvSpPr>
            <a:spLocks noGrp="1"/>
          </p:cNvSpPr>
          <p:nvPr>
            <p:ph type="body" sz="quarter" idx="15"/>
          </p:nvPr>
        </p:nvSpPr>
        <p:spPr>
          <a:xfrm>
            <a:off x="800101" y="4800600"/>
            <a:ext cx="7924799" cy="1828800"/>
          </a:xfrm>
        </p:spPr>
        <p:txBody>
          <a:bodyPr/>
          <a:lstStyle/>
          <a:p>
            <a:pPr marL="0" indent="0" eaLnBrk="1" hangingPunct="1">
              <a:spcBef>
                <a:spcPts val="800"/>
              </a:spcBef>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When all possible sperm have an opportunity to fertilize all possible eggs, the expected phenotypic results of a two-trait cross are always 9:3:3:1.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0389" y="438122"/>
            <a:ext cx="5581634" cy="547744"/>
          </a:xfrm>
        </p:spPr>
        <p:txBody>
          <a:bodyPr/>
          <a:lstStyle/>
          <a:p>
            <a:r>
              <a:rPr lang="en-US" dirty="0"/>
              <a:t>Two-Trait Testcross</a:t>
            </a:r>
          </a:p>
        </p:txBody>
      </p:sp>
      <p:sp>
        <p:nvSpPr>
          <p:cNvPr id="5" name="Content Placeholder 4"/>
          <p:cNvSpPr>
            <a:spLocks noGrp="1"/>
          </p:cNvSpPr>
          <p:nvPr>
            <p:ph idx="1"/>
          </p:nvPr>
        </p:nvSpPr>
        <p:spPr>
          <a:xfrm>
            <a:off x="800101" y="1447800"/>
            <a:ext cx="7772399" cy="50292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Two-trait testcross in fruit fly</a:t>
            </a:r>
          </a:p>
          <a:p>
            <a:pPr marL="0" lvl="1" indent="283464"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Fruit fly </a:t>
            </a:r>
            <a:r>
              <a:rPr lang="en-US" altLang="en-US" i="1" dirty="0"/>
              <a:t>Drosophila melanogaster</a:t>
            </a:r>
          </a:p>
          <a:p>
            <a:pPr marL="512763"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Used in genetics research</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Wild-type fly has long wings and gray body</a:t>
            </a:r>
          </a:p>
          <a:p>
            <a:pPr marL="512763"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Some mutants have vestigial wings and ebony bodies.</a:t>
            </a:r>
          </a:p>
          <a:p>
            <a:pPr marL="512763"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i="1" dirty="0"/>
              <a:t>L</a:t>
            </a:r>
            <a:r>
              <a:rPr lang="en-US" altLang="en-US" dirty="0"/>
              <a:t>= long, </a:t>
            </a:r>
            <a:r>
              <a:rPr lang="en-US" altLang="en-US" i="1" dirty="0"/>
              <a:t>l </a:t>
            </a:r>
            <a:r>
              <a:rPr lang="en-US" altLang="en-US" dirty="0"/>
              <a:t>= short, </a:t>
            </a:r>
            <a:r>
              <a:rPr lang="en-US" altLang="en-US" i="1" dirty="0"/>
              <a:t>G </a:t>
            </a:r>
            <a:r>
              <a:rPr lang="en-US" altLang="en-US" dirty="0"/>
              <a:t>= gray, </a:t>
            </a:r>
            <a:r>
              <a:rPr lang="en-US" altLang="en-US" i="1" dirty="0"/>
              <a:t>g </a:t>
            </a:r>
            <a:r>
              <a:rPr lang="en-US" altLang="en-US" dirty="0"/>
              <a:t>= black</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Can’t determine genotype of long-winged gray-bodied fly (</a:t>
            </a:r>
            <a:r>
              <a:rPr lang="en-US" altLang="en-US" i="1" dirty="0"/>
              <a:t>L</a:t>
            </a:r>
            <a:r>
              <a:rPr lang="en-US" altLang="en-US" dirty="0"/>
              <a:t>_</a:t>
            </a:r>
            <a:r>
              <a:rPr lang="en-US" altLang="en-US" i="1" dirty="0"/>
              <a:t>G</a:t>
            </a:r>
            <a:r>
              <a:rPr lang="en-US" altLang="en-US" dirty="0"/>
              <a:t>_)</a:t>
            </a:r>
          </a:p>
          <a:p>
            <a:pPr marL="512763"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Cross with short-winged black-bodied fly (</a:t>
            </a:r>
            <a:r>
              <a:rPr lang="en-US" altLang="en-US" i="1" dirty="0"/>
              <a:t>llgg</a:t>
            </a:r>
            <a:r>
              <a:rPr lang="en-US" altLang="en-US"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21274"/>
            <a:ext cx="8228013" cy="581441"/>
          </a:xfrm>
        </p:spPr>
        <p:txBody>
          <a:bodyPr/>
          <a:lstStyle/>
          <a:p>
            <a:r>
              <a:rPr lang="en-US" altLang="en-US" dirty="0"/>
              <a:t>Figure 10.7 Two-Trait Testcross</a:t>
            </a:r>
            <a:endParaRPr lang="en-US" dirty="0"/>
          </a:p>
        </p:txBody>
      </p:sp>
      <p:sp>
        <p:nvSpPr>
          <p:cNvPr id="5" name="Content Placeholder 4"/>
          <p:cNvSpPr>
            <a:spLocks noGrp="1"/>
          </p:cNvSpPr>
          <p:nvPr>
            <p:ph idx="1"/>
          </p:nvPr>
        </p:nvSpPr>
        <p:spPr>
          <a:xfrm>
            <a:off x="457201" y="1447801"/>
            <a:ext cx="3886200" cy="2362199"/>
          </a:xfrm>
        </p:spPr>
        <p:txBody>
          <a:bodyPr/>
          <a:lstStyle/>
          <a:p>
            <a:r>
              <a:rPr lang="en-US" altLang="en-US" sz="2800" dirty="0"/>
              <a:t>In this example, 1:1:1:1 ratio of offspring indicates </a:t>
            </a:r>
            <a:r>
              <a:rPr lang="en-US" altLang="en-US" sz="2800" i="1" dirty="0"/>
              <a:t>L</a:t>
            </a:r>
            <a:r>
              <a:rPr lang="en-US" altLang="en-US" sz="2800" dirty="0"/>
              <a:t>_</a:t>
            </a:r>
            <a:r>
              <a:rPr lang="en-US" altLang="en-US" sz="2800" i="1" dirty="0"/>
              <a:t>G</a:t>
            </a:r>
            <a:r>
              <a:rPr lang="en-US" altLang="en-US" sz="2800" dirty="0"/>
              <a:t>_ fly was </a:t>
            </a:r>
            <a:r>
              <a:rPr lang="en-US" altLang="en-US" sz="2800" i="1" dirty="0"/>
              <a:t>LlGg</a:t>
            </a:r>
            <a:r>
              <a:rPr lang="en-US" altLang="en-US" sz="2800" dirty="0"/>
              <a:t> (dihybrid).</a:t>
            </a:r>
          </a:p>
        </p:txBody>
      </p:sp>
      <p:pic>
        <p:nvPicPr>
          <p:cNvPr id="3" name="Picture 2" descr="A heterozygous fly crossed with a homozygous recessive fly for a certain trait will result in F1 phenotypic ratio of 1:1:1:1"/>
          <p:cNvPicPr>
            <a:picLocks noChangeAspect="1"/>
          </p:cNvPicPr>
          <p:nvPr/>
        </p:nvPicPr>
        <p:blipFill rotWithShape="1">
          <a:blip r:embed="rId3" cstate="print">
            <a:extLst>
              <a:ext uri="{28A0092B-C50C-407E-A947-70E740481C1C}">
                <a14:useLocalDpi xmlns:a14="http://schemas.microsoft.com/office/drawing/2010/main" val="0"/>
              </a:ext>
            </a:extLst>
          </a:blip>
          <a:srcRect t="2257"/>
          <a:stretch/>
        </p:blipFill>
        <p:spPr>
          <a:xfrm>
            <a:off x="4572000" y="1066800"/>
            <a:ext cx="3341307" cy="54864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4403"/>
            <a:ext cx="8228013" cy="655183"/>
          </a:xfrm>
        </p:spPr>
        <p:txBody>
          <a:bodyPr/>
          <a:lstStyle/>
          <a:p>
            <a:r>
              <a:rPr lang="en-US" dirty="0"/>
              <a:t>Mendel’s Laws and Probability</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95668" y="1219200"/>
                <a:ext cx="8001000" cy="5257800"/>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Mendel’s laws and probability</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Punnett square assumes:</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Each gamete contains one allele for each trait</a:t>
                </a:r>
              </a:p>
              <a:p>
                <a:pPr marL="738188" lvl="3" eaLnBrk="1" hangingPunct="1">
                  <a:spcBef>
                    <a:spcPts val="45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t>Law of segregation</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Collectively the gametes have all possible combinations of alleles</a:t>
                </a:r>
              </a:p>
              <a:p>
                <a:pPr marL="738188" lvl="3" eaLnBrk="1" hangingPunct="1">
                  <a:spcBef>
                    <a:spcPts val="45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t>Law of independent assortment</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Male and female gametes combine at random</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Use rules of probability to calculate expected phenotype ratios</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Rule of multiplication—chance of two (or more) independent events occurring together is the product of their chances of occurring separately</a:t>
                </a:r>
              </a:p>
              <a:p>
                <a:pPr marL="512763"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Coin flips—odd of getting tails is </a:t>
                </a:r>
                <a14:m>
                  <m:oMath xmlns:m="http://schemas.openxmlformats.org/officeDocument/2006/math">
                    <m:f>
                      <m:fPr>
                        <m:type m:val="skw"/>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rPr>
                          <m:t>2</m:t>
                        </m:r>
                      </m:den>
                    </m:f>
                  </m:oMath>
                </a14:m>
                <a:r>
                  <a:rPr lang="en-US" altLang="en-US" sz="2000" dirty="0"/>
                  <a:t>, odds of getting tails when you flip 2 coins </a:t>
                </a:r>
                <a14:m>
                  <m:oMath xmlns:m="http://schemas.openxmlformats.org/officeDocument/2006/math">
                    <m:f>
                      <m:fPr>
                        <m:type m:val="skw"/>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rPr>
                          <m:t>2</m:t>
                        </m:r>
                      </m:den>
                    </m:f>
                    <m:r>
                      <a:rPr lang="en-US" altLang="en-US" sz="2000" i="1" smtClean="0">
                        <a:latin typeface="Cambria Math" panose="02040503050406030204" pitchFamily="18" charset="0"/>
                        <a:ea typeface="Cambria Math" panose="02040503050406030204" pitchFamily="18" charset="0"/>
                      </a:rPr>
                      <m:t>×</m:t>
                    </m:r>
                    <m:f>
                      <m:fPr>
                        <m:type m:val="skw"/>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rPr>
                          <m:t>2</m:t>
                        </m:r>
                      </m:den>
                    </m:f>
                    <m:r>
                      <a:rPr lang="en-US" altLang="en-US" sz="2000" b="0" i="1" smtClean="0">
                        <a:latin typeface="Cambria Math" panose="02040503050406030204" pitchFamily="18" charset="0"/>
                      </a:rPr>
                      <m:t>=</m:t>
                    </m:r>
                    <m:f>
                      <m:fPr>
                        <m:type m:val="skw"/>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rPr>
                          <m:t>4</m:t>
                        </m:r>
                      </m:den>
                    </m:f>
                  </m:oMath>
                </a14:m>
                <a:r>
                  <a:rPr lang="en-US" altLang="en-US" sz="2000" dirty="0"/>
                  <a:t>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95668" y="1219200"/>
                <a:ext cx="8001000" cy="5257800"/>
              </a:xfrm>
              <a:blipFill>
                <a:blip r:embed="rId3"/>
                <a:stretch>
                  <a:fillRect l="-1220" t="-811" b="-11935"/>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10.8 Mendel's Laws and Meiosis</a:t>
            </a:r>
            <a:endParaRPr lang="en-US" dirty="0"/>
          </a:p>
        </p:txBody>
      </p:sp>
      <p:pic>
        <p:nvPicPr>
          <p:cNvPr id="6" name="Picture 5">
            <a:extLst>
              <a:ext uri="{FF2B5EF4-FFF2-40B4-BE49-F238E27FC236}">
                <a16:creationId xmlns:a16="http://schemas.microsoft.com/office/drawing/2014/main" id="{C4B7D52F-A108-435B-8CA0-A5EAD67E0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394" y="1296954"/>
            <a:ext cx="7273520" cy="5058690"/>
          </a:xfrm>
          <a:prstGeom prst="rect">
            <a:avLst/>
          </a:prstGeom>
        </p:spPr>
      </p:pic>
      <p:sp>
        <p:nvSpPr>
          <p:cNvPr id="5" name="Text Placeholder 5">
            <a:extLst>
              <a:ext uri="{FF2B5EF4-FFF2-40B4-BE49-F238E27FC236}">
                <a16:creationId xmlns:a16="http://schemas.microsoft.com/office/drawing/2014/main" id="{002AD9BC-726F-42C1-83F1-857378BCCF48}"/>
              </a:ext>
            </a:extLst>
          </p:cNvPr>
          <p:cNvSpPr>
            <a:spLocks noGrp="1"/>
          </p:cNvSpPr>
          <p:nvPr>
            <p:ph type="body" sz="quarter" idx="11"/>
          </p:nvPr>
        </p:nvSpPr>
        <p:spPr>
          <a:xfrm>
            <a:off x="6472666" y="1439132"/>
            <a:ext cx="1454526" cy="394248"/>
          </a:xfrm>
        </p:spPr>
        <p:txBody>
          <a:bodyPr/>
          <a:lstStyle>
            <a:lvl1pPr marL="0" indent="0">
              <a:buNone/>
              <a:defRPr sz="1000"/>
            </a:lvl1pPr>
          </a:lstStyle>
          <a:p>
            <a:pPr lvl="0"/>
            <a:r>
              <a:rPr lang="en-US" sz="900" dirty="0"/>
              <a:t>Parent cell has two pairs of homologues.</a:t>
            </a:r>
          </a:p>
        </p:txBody>
      </p:sp>
      <p:sp>
        <p:nvSpPr>
          <p:cNvPr id="7" name="Text Placeholder 5">
            <a:extLst>
              <a:ext uri="{FF2B5EF4-FFF2-40B4-BE49-F238E27FC236}">
                <a16:creationId xmlns:a16="http://schemas.microsoft.com/office/drawing/2014/main" id="{68AFA013-B2CA-4BF7-AC23-D8501A54B6AF}"/>
              </a:ext>
            </a:extLst>
          </p:cNvPr>
          <p:cNvSpPr>
            <a:spLocks noGrp="1"/>
          </p:cNvSpPr>
          <p:nvPr>
            <p:ph type="body" sz="quarter" idx="13"/>
          </p:nvPr>
        </p:nvSpPr>
        <p:spPr>
          <a:xfrm>
            <a:off x="6477000" y="2944230"/>
            <a:ext cx="1269929" cy="533400"/>
          </a:xfrm>
        </p:spPr>
        <p:txBody>
          <a:bodyPr/>
          <a:lstStyle>
            <a:lvl1pPr marL="0" indent="0">
              <a:buNone/>
              <a:defRPr sz="1000"/>
            </a:lvl1pPr>
          </a:lstStyle>
          <a:p>
            <a:pPr lvl="0"/>
            <a:r>
              <a:rPr lang="en-US" sz="900" dirty="0"/>
              <a:t>Homologues can align either way during metaphase I.</a:t>
            </a:r>
          </a:p>
        </p:txBody>
      </p:sp>
      <p:sp>
        <p:nvSpPr>
          <p:cNvPr id="8" name="Text Placeholder 5">
            <a:extLst>
              <a:ext uri="{FF2B5EF4-FFF2-40B4-BE49-F238E27FC236}">
                <a16:creationId xmlns:a16="http://schemas.microsoft.com/office/drawing/2014/main" id="{A8A79E96-5332-409A-8F55-CC19995FFAB0}"/>
              </a:ext>
            </a:extLst>
          </p:cNvPr>
          <p:cNvSpPr>
            <a:spLocks noGrp="1"/>
          </p:cNvSpPr>
          <p:nvPr>
            <p:ph type="body" sz="quarter" idx="14"/>
          </p:nvPr>
        </p:nvSpPr>
        <p:spPr>
          <a:xfrm>
            <a:off x="6477001" y="5773004"/>
            <a:ext cx="1524000" cy="457200"/>
          </a:xfrm>
        </p:spPr>
        <p:txBody>
          <a:bodyPr/>
          <a:lstStyle>
            <a:lvl1pPr marL="0" indent="0">
              <a:buNone/>
              <a:defRPr sz="1000"/>
            </a:lvl1pPr>
          </a:lstStyle>
          <a:p>
            <a:pPr lvl="0"/>
            <a:r>
              <a:rPr lang="en-US" sz="900" dirty="0"/>
              <a:t>All possible combinations of chromosomes and alleles result.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10.2 Mendel’s Laws Apply to Humans</a:t>
            </a:r>
            <a:endParaRPr lang="en-US" dirty="0"/>
          </a:p>
        </p:txBody>
      </p:sp>
      <p:sp>
        <p:nvSpPr>
          <p:cNvPr id="5" name="Content Placeholder 4"/>
          <p:cNvSpPr>
            <a:spLocks noGrp="1"/>
          </p:cNvSpPr>
          <p:nvPr>
            <p:ph idx="1"/>
          </p:nvPr>
        </p:nvSpPr>
        <p:spPr>
          <a:xfrm>
            <a:off x="804532" y="1447800"/>
            <a:ext cx="7924800" cy="4676775"/>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Pedigree</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Chart of a family’s history in regard to a particular genetic trait</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Males are squares</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Females are circles</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Shading represents individuals expressing disorder</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Horizontal line between circle and square is a union</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Vertical line down represents children of that union</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Counselor may already know pattern of inheritance and then can predict chance that a child born to a couple would have the abnormal phenotype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7002"/>
            <a:ext cx="8228013" cy="569984"/>
          </a:xfrm>
        </p:spPr>
        <p:txBody>
          <a:bodyPr/>
          <a:lstStyle/>
          <a:p>
            <a:r>
              <a:rPr lang="en-US" dirty="0"/>
              <a:t>Pedigrees for Autosomal Disorders</a:t>
            </a:r>
          </a:p>
        </p:txBody>
      </p:sp>
      <p:sp>
        <p:nvSpPr>
          <p:cNvPr id="5" name="Content Placeholder 4"/>
          <p:cNvSpPr>
            <a:spLocks noGrp="1"/>
          </p:cNvSpPr>
          <p:nvPr>
            <p:ph idx="1"/>
          </p:nvPr>
        </p:nvSpPr>
        <p:spPr>
          <a:xfrm>
            <a:off x="804532" y="1447801"/>
            <a:ext cx="7315200" cy="34290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Pedigrees for autosomal disorders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Autosomal recessive disorder</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Child can be affected when neither parent is affected</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Heterozygous parents are carriers.</a:t>
            </a:r>
          </a:p>
          <a:p>
            <a:pPr marL="577850"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Parents can be tested before having children.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10.1 Mendel Working in His Garden</a:t>
            </a:r>
            <a:endParaRPr lang="en-US" dirty="0"/>
          </a:p>
        </p:txBody>
      </p:sp>
      <p:pic>
        <p:nvPicPr>
          <p:cNvPr id="47" name="Picture 46">
            <a:extLst>
              <a:ext uri="{FF2B5EF4-FFF2-40B4-BE49-F238E27FC236}">
                <a16:creationId xmlns:a16="http://schemas.microsoft.com/office/drawing/2014/main" id="{88B1AC46-3063-4901-A04F-7D6C4D99B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39" r="65384" b="12594"/>
          <a:stretch/>
        </p:blipFill>
        <p:spPr>
          <a:xfrm>
            <a:off x="1600201" y="1524000"/>
            <a:ext cx="2057399" cy="2146480"/>
          </a:xfrm>
          <a:prstGeom prst="rect">
            <a:avLst/>
          </a:prstGeom>
        </p:spPr>
      </p:pic>
      <p:sp>
        <p:nvSpPr>
          <p:cNvPr id="3" name="Text Placeholder 2">
            <a:extLst>
              <a:ext uri="{FF2B5EF4-FFF2-40B4-BE49-F238E27FC236}">
                <a16:creationId xmlns:a16="http://schemas.microsoft.com/office/drawing/2014/main" id="{59040AF2-AC07-4581-9D3D-E165CE22D673}"/>
              </a:ext>
            </a:extLst>
          </p:cNvPr>
          <p:cNvSpPr>
            <a:spLocks noGrp="1"/>
          </p:cNvSpPr>
          <p:nvPr>
            <p:ph type="body" sz="quarter" idx="11"/>
          </p:nvPr>
        </p:nvSpPr>
        <p:spPr>
          <a:xfrm>
            <a:off x="5795963" y="1345924"/>
            <a:ext cx="375312" cy="149506"/>
          </a:xfrm>
        </p:spPr>
        <p:txBody>
          <a:bodyPr/>
          <a:lstStyle/>
          <a:p>
            <a:r>
              <a:rPr lang="en-US" sz="650" dirty="0"/>
              <a:t>Trait</a:t>
            </a:r>
          </a:p>
        </p:txBody>
      </p:sp>
      <p:sp>
        <p:nvSpPr>
          <p:cNvPr id="5" name="Text Placeholder 4">
            <a:extLst>
              <a:ext uri="{FF2B5EF4-FFF2-40B4-BE49-F238E27FC236}">
                <a16:creationId xmlns:a16="http://schemas.microsoft.com/office/drawing/2014/main" id="{8F0D6BFF-5D40-436F-89E4-7A446876D835}"/>
              </a:ext>
            </a:extLst>
          </p:cNvPr>
          <p:cNvSpPr>
            <a:spLocks noGrp="1"/>
          </p:cNvSpPr>
          <p:nvPr>
            <p:ph type="body" sz="quarter" idx="12"/>
          </p:nvPr>
        </p:nvSpPr>
        <p:spPr>
          <a:xfrm>
            <a:off x="4699659" y="1553222"/>
            <a:ext cx="681963" cy="151756"/>
          </a:xfrm>
        </p:spPr>
        <p:txBody>
          <a:bodyPr/>
          <a:lstStyle/>
          <a:p>
            <a:r>
              <a:rPr lang="en-US" sz="650" dirty="0"/>
              <a:t>Stem length</a:t>
            </a:r>
          </a:p>
        </p:txBody>
      </p:sp>
      <p:sp>
        <p:nvSpPr>
          <p:cNvPr id="6" name="Text Placeholder 5">
            <a:extLst>
              <a:ext uri="{FF2B5EF4-FFF2-40B4-BE49-F238E27FC236}">
                <a16:creationId xmlns:a16="http://schemas.microsoft.com/office/drawing/2014/main" id="{0A4577AE-18EE-4927-87B1-56BE9636AAD2}"/>
              </a:ext>
            </a:extLst>
          </p:cNvPr>
          <p:cNvSpPr>
            <a:spLocks noGrp="1"/>
          </p:cNvSpPr>
          <p:nvPr>
            <p:ph type="body" sz="quarter" idx="13"/>
          </p:nvPr>
        </p:nvSpPr>
        <p:spPr>
          <a:xfrm>
            <a:off x="5862637" y="1552578"/>
            <a:ext cx="609600" cy="152400"/>
          </a:xfrm>
        </p:spPr>
        <p:txBody>
          <a:bodyPr/>
          <a:lstStyle/>
          <a:p>
            <a:r>
              <a:rPr lang="en-US" sz="650" dirty="0"/>
              <a:t>Pod shape</a:t>
            </a:r>
          </a:p>
        </p:txBody>
      </p:sp>
      <p:sp>
        <p:nvSpPr>
          <p:cNvPr id="10" name="Text Placeholder 9">
            <a:extLst>
              <a:ext uri="{FF2B5EF4-FFF2-40B4-BE49-F238E27FC236}">
                <a16:creationId xmlns:a16="http://schemas.microsoft.com/office/drawing/2014/main" id="{8F80E191-BD79-42B2-B636-6CABFA05204D}"/>
              </a:ext>
            </a:extLst>
          </p:cNvPr>
          <p:cNvSpPr>
            <a:spLocks noGrp="1"/>
          </p:cNvSpPr>
          <p:nvPr>
            <p:ph type="body" sz="quarter" idx="15"/>
          </p:nvPr>
        </p:nvSpPr>
        <p:spPr>
          <a:xfrm>
            <a:off x="3794088" y="2183217"/>
            <a:ext cx="717876" cy="266536"/>
          </a:xfrm>
        </p:spPr>
        <p:txBody>
          <a:bodyPr/>
          <a:lstStyle/>
          <a:p>
            <a:r>
              <a:rPr lang="en-US" sz="600" dirty="0"/>
              <a:t>Characteristics-Dominant</a:t>
            </a:r>
          </a:p>
        </p:txBody>
      </p:sp>
      <p:sp>
        <p:nvSpPr>
          <p:cNvPr id="12" name="Text Placeholder 11">
            <a:extLst>
              <a:ext uri="{FF2B5EF4-FFF2-40B4-BE49-F238E27FC236}">
                <a16:creationId xmlns:a16="http://schemas.microsoft.com/office/drawing/2014/main" id="{1E8E9F43-F2BD-4359-97B7-08C776A7BFCD}"/>
              </a:ext>
            </a:extLst>
          </p:cNvPr>
          <p:cNvSpPr>
            <a:spLocks noGrp="1"/>
          </p:cNvSpPr>
          <p:nvPr>
            <p:ph type="body" sz="quarter" idx="17"/>
          </p:nvPr>
        </p:nvSpPr>
        <p:spPr>
          <a:xfrm>
            <a:off x="4397375" y="2625904"/>
            <a:ext cx="347663" cy="171271"/>
          </a:xfrm>
        </p:spPr>
        <p:txBody>
          <a:bodyPr/>
          <a:lstStyle/>
          <a:p>
            <a:r>
              <a:rPr lang="en-US" sz="600" dirty="0"/>
              <a:t>Tall</a:t>
            </a:r>
          </a:p>
        </p:txBody>
      </p:sp>
      <p:pic>
        <p:nvPicPr>
          <p:cNvPr id="33" name="Picture 32">
            <a:extLst>
              <a:ext uri="{FF2B5EF4-FFF2-40B4-BE49-F238E27FC236}">
                <a16:creationId xmlns:a16="http://schemas.microsoft.com/office/drawing/2014/main" id="{50FB2E05-4E1E-4CE9-BBDD-C6F7D73F3B24}"/>
              </a:ext>
            </a:extLst>
          </p:cNvPr>
          <p:cNvPicPr>
            <a:picLocks noChangeAspect="1"/>
          </p:cNvPicPr>
          <p:nvPr/>
        </p:nvPicPr>
        <p:blipFill>
          <a:blip r:embed="rId4"/>
          <a:stretch>
            <a:fillRect/>
          </a:stretch>
        </p:blipFill>
        <p:spPr>
          <a:xfrm>
            <a:off x="4634492" y="1790696"/>
            <a:ext cx="805453" cy="966543"/>
          </a:xfrm>
          <a:prstGeom prst="rect">
            <a:avLst/>
          </a:prstGeom>
        </p:spPr>
      </p:pic>
      <p:sp>
        <p:nvSpPr>
          <p:cNvPr id="13" name="Text Placeholder 12">
            <a:extLst>
              <a:ext uri="{FF2B5EF4-FFF2-40B4-BE49-F238E27FC236}">
                <a16:creationId xmlns:a16="http://schemas.microsoft.com/office/drawing/2014/main" id="{FFA4B6CE-6BAF-4D81-ACD7-1F949A290B42}"/>
              </a:ext>
            </a:extLst>
          </p:cNvPr>
          <p:cNvSpPr>
            <a:spLocks noGrp="1"/>
          </p:cNvSpPr>
          <p:nvPr>
            <p:ph type="body" sz="quarter" idx="18"/>
          </p:nvPr>
        </p:nvSpPr>
        <p:spPr>
          <a:xfrm>
            <a:off x="5549111" y="2627871"/>
            <a:ext cx="437919" cy="135753"/>
          </a:xfrm>
        </p:spPr>
        <p:txBody>
          <a:bodyPr/>
          <a:lstStyle/>
          <a:p>
            <a:r>
              <a:rPr lang="en-US" sz="600" dirty="0"/>
              <a:t>Inflated</a:t>
            </a:r>
          </a:p>
        </p:txBody>
      </p:sp>
      <p:pic>
        <p:nvPicPr>
          <p:cNvPr id="34" name="Picture 33">
            <a:extLst>
              <a:ext uri="{FF2B5EF4-FFF2-40B4-BE49-F238E27FC236}">
                <a16:creationId xmlns:a16="http://schemas.microsoft.com/office/drawing/2014/main" id="{D0CDF628-D350-43F8-BC33-C3B3A8F389CF}"/>
              </a:ext>
            </a:extLst>
          </p:cNvPr>
          <p:cNvPicPr>
            <a:picLocks noChangeAspect="1"/>
          </p:cNvPicPr>
          <p:nvPr/>
        </p:nvPicPr>
        <p:blipFill>
          <a:blip r:embed="rId5"/>
          <a:stretch>
            <a:fillRect/>
          </a:stretch>
        </p:blipFill>
        <p:spPr>
          <a:xfrm>
            <a:off x="5741292" y="1811221"/>
            <a:ext cx="800906" cy="875407"/>
          </a:xfrm>
          <a:prstGeom prst="rect">
            <a:avLst/>
          </a:prstGeom>
        </p:spPr>
      </p:pic>
      <p:sp>
        <p:nvSpPr>
          <p:cNvPr id="11" name="Text Placeholder 10">
            <a:extLst>
              <a:ext uri="{FF2B5EF4-FFF2-40B4-BE49-F238E27FC236}">
                <a16:creationId xmlns:a16="http://schemas.microsoft.com/office/drawing/2014/main" id="{90932300-9EF3-444E-B496-353FEF51DB98}"/>
              </a:ext>
            </a:extLst>
          </p:cNvPr>
          <p:cNvSpPr>
            <a:spLocks noGrp="1"/>
          </p:cNvSpPr>
          <p:nvPr>
            <p:ph type="body" sz="quarter" idx="16"/>
          </p:nvPr>
        </p:nvSpPr>
        <p:spPr>
          <a:xfrm>
            <a:off x="3787847" y="3223903"/>
            <a:ext cx="803887" cy="271981"/>
          </a:xfrm>
        </p:spPr>
        <p:txBody>
          <a:bodyPr/>
          <a:lstStyle/>
          <a:p>
            <a:r>
              <a:rPr lang="en-US" sz="600" dirty="0"/>
              <a:t>Characteristics-Recessive</a:t>
            </a:r>
          </a:p>
        </p:txBody>
      </p:sp>
      <p:sp>
        <p:nvSpPr>
          <p:cNvPr id="14" name="Text Placeholder 13">
            <a:extLst>
              <a:ext uri="{FF2B5EF4-FFF2-40B4-BE49-F238E27FC236}">
                <a16:creationId xmlns:a16="http://schemas.microsoft.com/office/drawing/2014/main" id="{AA3CF79B-550E-4420-B749-28F43EBF436A}"/>
              </a:ext>
            </a:extLst>
          </p:cNvPr>
          <p:cNvSpPr>
            <a:spLocks noGrp="1"/>
          </p:cNvSpPr>
          <p:nvPr>
            <p:ph type="body" sz="quarter" idx="19"/>
          </p:nvPr>
        </p:nvSpPr>
        <p:spPr>
          <a:xfrm>
            <a:off x="4399321" y="3642678"/>
            <a:ext cx="368510" cy="161364"/>
          </a:xfrm>
        </p:spPr>
        <p:txBody>
          <a:bodyPr/>
          <a:lstStyle/>
          <a:p>
            <a:r>
              <a:rPr lang="en-US" sz="600" dirty="0"/>
              <a:t>Short</a:t>
            </a:r>
          </a:p>
        </p:txBody>
      </p:sp>
      <p:pic>
        <p:nvPicPr>
          <p:cNvPr id="35" name="Picture 34">
            <a:extLst>
              <a:ext uri="{FF2B5EF4-FFF2-40B4-BE49-F238E27FC236}">
                <a16:creationId xmlns:a16="http://schemas.microsoft.com/office/drawing/2014/main" id="{BACF4B37-DBB5-4F53-AB81-B7F9F3068FE6}"/>
              </a:ext>
            </a:extLst>
          </p:cNvPr>
          <p:cNvPicPr>
            <a:picLocks noChangeAspect="1"/>
          </p:cNvPicPr>
          <p:nvPr/>
        </p:nvPicPr>
        <p:blipFill>
          <a:blip r:embed="rId6"/>
          <a:stretch>
            <a:fillRect/>
          </a:stretch>
        </p:blipFill>
        <p:spPr>
          <a:xfrm>
            <a:off x="4716685" y="2943968"/>
            <a:ext cx="576899" cy="777561"/>
          </a:xfrm>
          <a:prstGeom prst="rect">
            <a:avLst/>
          </a:prstGeom>
        </p:spPr>
      </p:pic>
      <p:sp>
        <p:nvSpPr>
          <p:cNvPr id="15" name="Text Placeholder 14">
            <a:extLst>
              <a:ext uri="{FF2B5EF4-FFF2-40B4-BE49-F238E27FC236}">
                <a16:creationId xmlns:a16="http://schemas.microsoft.com/office/drawing/2014/main" id="{39B19C61-9BCB-4372-8941-DBE4F3E1D55D}"/>
              </a:ext>
            </a:extLst>
          </p:cNvPr>
          <p:cNvSpPr>
            <a:spLocks noGrp="1"/>
          </p:cNvSpPr>
          <p:nvPr>
            <p:ph type="body" sz="quarter" idx="20"/>
          </p:nvPr>
        </p:nvSpPr>
        <p:spPr>
          <a:xfrm>
            <a:off x="5556540" y="3642475"/>
            <a:ext cx="598969" cy="165380"/>
          </a:xfrm>
        </p:spPr>
        <p:txBody>
          <a:bodyPr/>
          <a:lstStyle/>
          <a:p>
            <a:r>
              <a:rPr lang="en-US" sz="600" dirty="0"/>
              <a:t>Constricted</a:t>
            </a:r>
          </a:p>
        </p:txBody>
      </p:sp>
      <p:pic>
        <p:nvPicPr>
          <p:cNvPr id="36" name="Picture 35">
            <a:extLst>
              <a:ext uri="{FF2B5EF4-FFF2-40B4-BE49-F238E27FC236}">
                <a16:creationId xmlns:a16="http://schemas.microsoft.com/office/drawing/2014/main" id="{9B1C03AC-BAF5-49A6-A2BA-B1060322FAF2}"/>
              </a:ext>
            </a:extLst>
          </p:cNvPr>
          <p:cNvPicPr>
            <a:picLocks noChangeAspect="1"/>
          </p:cNvPicPr>
          <p:nvPr/>
        </p:nvPicPr>
        <p:blipFill>
          <a:blip r:embed="rId7"/>
          <a:stretch>
            <a:fillRect/>
          </a:stretch>
        </p:blipFill>
        <p:spPr>
          <a:xfrm>
            <a:off x="5789819" y="2876627"/>
            <a:ext cx="686128" cy="817384"/>
          </a:xfrm>
          <a:prstGeom prst="rect">
            <a:avLst/>
          </a:prstGeom>
        </p:spPr>
      </p:pic>
      <p:sp>
        <p:nvSpPr>
          <p:cNvPr id="16" name="Text Placeholder 15">
            <a:extLst>
              <a:ext uri="{FF2B5EF4-FFF2-40B4-BE49-F238E27FC236}">
                <a16:creationId xmlns:a16="http://schemas.microsoft.com/office/drawing/2014/main" id="{CAA6BD58-C796-49C3-AF76-221BD784C851}"/>
              </a:ext>
            </a:extLst>
          </p:cNvPr>
          <p:cNvSpPr>
            <a:spLocks noGrp="1"/>
          </p:cNvSpPr>
          <p:nvPr>
            <p:ph type="body" sz="quarter" idx="21"/>
          </p:nvPr>
        </p:nvSpPr>
        <p:spPr>
          <a:xfrm>
            <a:off x="3615269" y="3880906"/>
            <a:ext cx="1906026" cy="145756"/>
          </a:xfrm>
        </p:spPr>
        <p:txBody>
          <a:bodyPr/>
          <a:lstStyle/>
          <a:p>
            <a:pPr algn="ctr"/>
            <a:r>
              <a:rPr lang="en-US" sz="570" dirty="0"/>
              <a:t>a: </a:t>
            </a:r>
            <a:r>
              <a:rPr lang="en-US" sz="570" kern="1200" dirty="0">
                <a:latin typeface="Arial" charset="0"/>
                <a:ea typeface=""/>
                <a:cs typeface=""/>
              </a:rPr>
              <a:t>© Ned M. Seidler/National Geographic Creative</a:t>
            </a:r>
            <a:endParaRPr lang="en-US" sz="570" dirty="0"/>
          </a:p>
        </p:txBody>
      </p:sp>
      <p:sp>
        <p:nvSpPr>
          <p:cNvPr id="17" name="Text Placeholder 16">
            <a:extLst>
              <a:ext uri="{FF2B5EF4-FFF2-40B4-BE49-F238E27FC236}">
                <a16:creationId xmlns:a16="http://schemas.microsoft.com/office/drawing/2014/main" id="{255E308F-C256-4B16-B1C2-A12D4B5C2F0A}"/>
              </a:ext>
            </a:extLst>
          </p:cNvPr>
          <p:cNvSpPr>
            <a:spLocks noGrp="1"/>
          </p:cNvSpPr>
          <p:nvPr>
            <p:ph type="body" sz="quarter" idx="22"/>
          </p:nvPr>
        </p:nvSpPr>
        <p:spPr>
          <a:xfrm>
            <a:off x="4757741" y="4247795"/>
            <a:ext cx="373032" cy="195620"/>
          </a:xfrm>
        </p:spPr>
        <p:txBody>
          <a:bodyPr/>
          <a:lstStyle/>
          <a:p>
            <a:r>
              <a:rPr lang="en-US" sz="600" dirty="0"/>
              <a:t>Trait</a:t>
            </a:r>
          </a:p>
        </p:txBody>
      </p:sp>
      <p:sp>
        <p:nvSpPr>
          <p:cNvPr id="18" name="Text Placeholder 17">
            <a:extLst>
              <a:ext uri="{FF2B5EF4-FFF2-40B4-BE49-F238E27FC236}">
                <a16:creationId xmlns:a16="http://schemas.microsoft.com/office/drawing/2014/main" id="{7F1B147F-8528-49AC-8F80-EC75DD52D495}"/>
              </a:ext>
            </a:extLst>
          </p:cNvPr>
          <p:cNvSpPr>
            <a:spLocks noGrp="1"/>
          </p:cNvSpPr>
          <p:nvPr>
            <p:ph type="body" sz="quarter" idx="23"/>
          </p:nvPr>
        </p:nvSpPr>
        <p:spPr>
          <a:xfrm>
            <a:off x="2544659" y="4442460"/>
            <a:ext cx="598591" cy="146988"/>
          </a:xfrm>
        </p:spPr>
        <p:txBody>
          <a:bodyPr/>
          <a:lstStyle/>
          <a:p>
            <a:r>
              <a:rPr lang="en-US" sz="580" dirty="0"/>
              <a:t>Seed shape</a:t>
            </a:r>
          </a:p>
        </p:txBody>
      </p:sp>
      <p:sp>
        <p:nvSpPr>
          <p:cNvPr id="19" name="Text Placeholder 18">
            <a:extLst>
              <a:ext uri="{FF2B5EF4-FFF2-40B4-BE49-F238E27FC236}">
                <a16:creationId xmlns:a16="http://schemas.microsoft.com/office/drawing/2014/main" id="{14907BB7-20E3-4D32-AE0D-3F7EFBC7CC86}"/>
              </a:ext>
            </a:extLst>
          </p:cNvPr>
          <p:cNvSpPr>
            <a:spLocks noGrp="1"/>
          </p:cNvSpPr>
          <p:nvPr>
            <p:ph type="body" sz="quarter" idx="24"/>
          </p:nvPr>
        </p:nvSpPr>
        <p:spPr>
          <a:xfrm>
            <a:off x="3615858" y="4440131"/>
            <a:ext cx="598024" cy="173749"/>
          </a:xfrm>
        </p:spPr>
        <p:txBody>
          <a:bodyPr/>
          <a:lstStyle/>
          <a:p>
            <a:r>
              <a:rPr lang="en-US" sz="580" dirty="0"/>
              <a:t>Seed color</a:t>
            </a:r>
          </a:p>
        </p:txBody>
      </p:sp>
      <p:sp>
        <p:nvSpPr>
          <p:cNvPr id="20" name="Text Placeholder 19">
            <a:extLst>
              <a:ext uri="{FF2B5EF4-FFF2-40B4-BE49-F238E27FC236}">
                <a16:creationId xmlns:a16="http://schemas.microsoft.com/office/drawing/2014/main" id="{BC175984-C902-4F87-A197-C14EFBCA59D7}"/>
              </a:ext>
            </a:extLst>
          </p:cNvPr>
          <p:cNvSpPr>
            <a:spLocks noGrp="1"/>
          </p:cNvSpPr>
          <p:nvPr>
            <p:ph type="body" sz="quarter" idx="25"/>
          </p:nvPr>
        </p:nvSpPr>
        <p:spPr>
          <a:xfrm>
            <a:off x="4591734" y="4442623"/>
            <a:ext cx="696431" cy="148970"/>
          </a:xfrm>
        </p:spPr>
        <p:txBody>
          <a:bodyPr/>
          <a:lstStyle/>
          <a:p>
            <a:r>
              <a:rPr lang="en-US" sz="570" dirty="0"/>
              <a:t>Flower position</a:t>
            </a:r>
          </a:p>
        </p:txBody>
      </p:sp>
      <p:sp>
        <p:nvSpPr>
          <p:cNvPr id="22" name="Text Placeholder 21">
            <a:extLst>
              <a:ext uri="{FF2B5EF4-FFF2-40B4-BE49-F238E27FC236}">
                <a16:creationId xmlns:a16="http://schemas.microsoft.com/office/drawing/2014/main" id="{70ECB9B8-0F15-4F1E-8EE2-B95631F8EDB4}"/>
              </a:ext>
            </a:extLst>
          </p:cNvPr>
          <p:cNvSpPr>
            <a:spLocks noGrp="1"/>
          </p:cNvSpPr>
          <p:nvPr>
            <p:ph type="body" sz="quarter" idx="27"/>
          </p:nvPr>
        </p:nvSpPr>
        <p:spPr>
          <a:xfrm>
            <a:off x="5687815" y="4443916"/>
            <a:ext cx="595097" cy="143674"/>
          </a:xfrm>
        </p:spPr>
        <p:txBody>
          <a:bodyPr/>
          <a:lstStyle/>
          <a:p>
            <a:r>
              <a:rPr lang="en-US" sz="570" dirty="0"/>
              <a:t>Flower color</a:t>
            </a:r>
          </a:p>
        </p:txBody>
      </p:sp>
      <p:sp>
        <p:nvSpPr>
          <p:cNvPr id="23" name="Text Placeholder 22">
            <a:extLst>
              <a:ext uri="{FF2B5EF4-FFF2-40B4-BE49-F238E27FC236}">
                <a16:creationId xmlns:a16="http://schemas.microsoft.com/office/drawing/2014/main" id="{F79EC1A3-8412-44A2-A5C4-7ABEEABFE4F0}"/>
              </a:ext>
            </a:extLst>
          </p:cNvPr>
          <p:cNvSpPr>
            <a:spLocks noGrp="1"/>
          </p:cNvSpPr>
          <p:nvPr>
            <p:ph type="body" sz="quarter" idx="28"/>
          </p:nvPr>
        </p:nvSpPr>
        <p:spPr>
          <a:xfrm>
            <a:off x="6783364" y="4436321"/>
            <a:ext cx="506945" cy="143122"/>
          </a:xfrm>
        </p:spPr>
        <p:txBody>
          <a:bodyPr/>
          <a:lstStyle/>
          <a:p>
            <a:r>
              <a:rPr lang="en-US" sz="570" dirty="0"/>
              <a:t>Pod color</a:t>
            </a:r>
          </a:p>
        </p:txBody>
      </p:sp>
      <p:sp>
        <p:nvSpPr>
          <p:cNvPr id="24" name="Text Placeholder 23">
            <a:extLst>
              <a:ext uri="{FF2B5EF4-FFF2-40B4-BE49-F238E27FC236}">
                <a16:creationId xmlns:a16="http://schemas.microsoft.com/office/drawing/2014/main" id="{4DAB0F2A-1DAD-4AB1-9D6A-658FD1212BC6}"/>
              </a:ext>
            </a:extLst>
          </p:cNvPr>
          <p:cNvSpPr>
            <a:spLocks noGrp="1"/>
          </p:cNvSpPr>
          <p:nvPr>
            <p:ph type="body" sz="quarter" idx="29"/>
          </p:nvPr>
        </p:nvSpPr>
        <p:spPr>
          <a:xfrm>
            <a:off x="2264773" y="5411715"/>
            <a:ext cx="394546" cy="169979"/>
          </a:xfrm>
        </p:spPr>
        <p:txBody>
          <a:bodyPr/>
          <a:lstStyle/>
          <a:p>
            <a:r>
              <a:rPr lang="en-US" sz="570" dirty="0"/>
              <a:t>Round</a:t>
            </a:r>
          </a:p>
        </p:txBody>
      </p:sp>
      <p:pic>
        <p:nvPicPr>
          <p:cNvPr id="37" name="Picture 36">
            <a:extLst>
              <a:ext uri="{FF2B5EF4-FFF2-40B4-BE49-F238E27FC236}">
                <a16:creationId xmlns:a16="http://schemas.microsoft.com/office/drawing/2014/main" id="{E7F6AD0D-98C4-450C-923A-0159565F1DA4}"/>
              </a:ext>
            </a:extLst>
          </p:cNvPr>
          <p:cNvPicPr>
            <a:picLocks noChangeAspect="1"/>
          </p:cNvPicPr>
          <p:nvPr/>
        </p:nvPicPr>
        <p:blipFill>
          <a:blip r:embed="rId8"/>
          <a:stretch>
            <a:fillRect/>
          </a:stretch>
        </p:blipFill>
        <p:spPr>
          <a:xfrm>
            <a:off x="2501242" y="4844666"/>
            <a:ext cx="719210" cy="565532"/>
          </a:xfrm>
          <a:prstGeom prst="rect">
            <a:avLst/>
          </a:prstGeom>
        </p:spPr>
      </p:pic>
      <p:sp>
        <p:nvSpPr>
          <p:cNvPr id="25" name="Text Placeholder 24">
            <a:extLst>
              <a:ext uri="{FF2B5EF4-FFF2-40B4-BE49-F238E27FC236}">
                <a16:creationId xmlns:a16="http://schemas.microsoft.com/office/drawing/2014/main" id="{24331559-C11A-4C9A-B041-CCD14041F427}"/>
              </a:ext>
            </a:extLst>
          </p:cNvPr>
          <p:cNvSpPr>
            <a:spLocks noGrp="1"/>
          </p:cNvSpPr>
          <p:nvPr>
            <p:ph type="body" sz="quarter" idx="30"/>
          </p:nvPr>
        </p:nvSpPr>
        <p:spPr>
          <a:xfrm>
            <a:off x="3316833" y="5410900"/>
            <a:ext cx="401092" cy="154981"/>
          </a:xfrm>
        </p:spPr>
        <p:txBody>
          <a:bodyPr/>
          <a:lstStyle/>
          <a:p>
            <a:r>
              <a:rPr lang="en-US" sz="570" dirty="0"/>
              <a:t>Yellow</a:t>
            </a:r>
          </a:p>
        </p:txBody>
      </p:sp>
      <p:pic>
        <p:nvPicPr>
          <p:cNvPr id="38" name="Picture 37">
            <a:extLst>
              <a:ext uri="{FF2B5EF4-FFF2-40B4-BE49-F238E27FC236}">
                <a16:creationId xmlns:a16="http://schemas.microsoft.com/office/drawing/2014/main" id="{44FA6298-6685-4D7E-BA57-F3915738D622}"/>
              </a:ext>
            </a:extLst>
          </p:cNvPr>
          <p:cNvPicPr>
            <a:picLocks noChangeAspect="1"/>
          </p:cNvPicPr>
          <p:nvPr/>
        </p:nvPicPr>
        <p:blipFill>
          <a:blip r:embed="rId9"/>
          <a:stretch>
            <a:fillRect/>
          </a:stretch>
        </p:blipFill>
        <p:spPr>
          <a:xfrm>
            <a:off x="3621000" y="4882007"/>
            <a:ext cx="570000" cy="456003"/>
          </a:xfrm>
          <a:prstGeom prst="rect">
            <a:avLst/>
          </a:prstGeom>
        </p:spPr>
      </p:pic>
      <p:sp>
        <p:nvSpPr>
          <p:cNvPr id="26" name="Text Placeholder 25">
            <a:extLst>
              <a:ext uri="{FF2B5EF4-FFF2-40B4-BE49-F238E27FC236}">
                <a16:creationId xmlns:a16="http://schemas.microsoft.com/office/drawing/2014/main" id="{559C1F4F-69DE-4398-829B-ECC15CAD33EB}"/>
              </a:ext>
            </a:extLst>
          </p:cNvPr>
          <p:cNvSpPr>
            <a:spLocks noGrp="1"/>
          </p:cNvSpPr>
          <p:nvPr>
            <p:ph type="body" sz="quarter" idx="31"/>
          </p:nvPr>
        </p:nvSpPr>
        <p:spPr>
          <a:xfrm>
            <a:off x="4374638" y="5412761"/>
            <a:ext cx="338023" cy="151597"/>
          </a:xfrm>
        </p:spPr>
        <p:txBody>
          <a:bodyPr/>
          <a:lstStyle/>
          <a:p>
            <a:r>
              <a:rPr lang="en-US" sz="560" dirty="0"/>
              <a:t>Axial</a:t>
            </a:r>
          </a:p>
        </p:txBody>
      </p:sp>
      <p:pic>
        <p:nvPicPr>
          <p:cNvPr id="39" name="Picture 38">
            <a:extLst>
              <a:ext uri="{FF2B5EF4-FFF2-40B4-BE49-F238E27FC236}">
                <a16:creationId xmlns:a16="http://schemas.microsoft.com/office/drawing/2014/main" id="{A9FFAE4B-12EB-4A6E-8E80-E62295930F40}"/>
              </a:ext>
            </a:extLst>
          </p:cNvPr>
          <p:cNvPicPr>
            <a:picLocks noChangeAspect="1"/>
          </p:cNvPicPr>
          <p:nvPr/>
        </p:nvPicPr>
        <p:blipFill>
          <a:blip r:embed="rId10"/>
          <a:stretch>
            <a:fillRect/>
          </a:stretch>
        </p:blipFill>
        <p:spPr>
          <a:xfrm>
            <a:off x="4615650" y="4667569"/>
            <a:ext cx="686266" cy="847015"/>
          </a:xfrm>
          <a:prstGeom prst="rect">
            <a:avLst/>
          </a:prstGeom>
        </p:spPr>
      </p:pic>
      <p:sp>
        <p:nvSpPr>
          <p:cNvPr id="27" name="Text Placeholder 26">
            <a:extLst>
              <a:ext uri="{FF2B5EF4-FFF2-40B4-BE49-F238E27FC236}">
                <a16:creationId xmlns:a16="http://schemas.microsoft.com/office/drawing/2014/main" id="{00F9EE62-77FF-4271-937F-0C7D7C6493AB}"/>
              </a:ext>
            </a:extLst>
          </p:cNvPr>
          <p:cNvSpPr>
            <a:spLocks noGrp="1"/>
          </p:cNvSpPr>
          <p:nvPr>
            <p:ph type="body" sz="quarter" idx="32"/>
          </p:nvPr>
        </p:nvSpPr>
        <p:spPr>
          <a:xfrm>
            <a:off x="5418331" y="5412761"/>
            <a:ext cx="414833" cy="128420"/>
          </a:xfrm>
        </p:spPr>
        <p:txBody>
          <a:bodyPr/>
          <a:lstStyle/>
          <a:p>
            <a:r>
              <a:rPr lang="en-US" sz="560" dirty="0"/>
              <a:t>Purple</a:t>
            </a:r>
          </a:p>
        </p:txBody>
      </p:sp>
      <p:pic>
        <p:nvPicPr>
          <p:cNvPr id="40" name="Picture 39">
            <a:extLst>
              <a:ext uri="{FF2B5EF4-FFF2-40B4-BE49-F238E27FC236}">
                <a16:creationId xmlns:a16="http://schemas.microsoft.com/office/drawing/2014/main" id="{9F9112C4-D8FE-4F39-ABC8-E123C8C577C5}"/>
              </a:ext>
            </a:extLst>
          </p:cNvPr>
          <p:cNvPicPr>
            <a:picLocks noChangeAspect="1"/>
          </p:cNvPicPr>
          <p:nvPr/>
        </p:nvPicPr>
        <p:blipFill>
          <a:blip r:embed="rId11"/>
          <a:stretch>
            <a:fillRect/>
          </a:stretch>
        </p:blipFill>
        <p:spPr>
          <a:xfrm>
            <a:off x="5715510" y="4768245"/>
            <a:ext cx="651224" cy="663399"/>
          </a:xfrm>
          <a:prstGeom prst="rect">
            <a:avLst/>
          </a:prstGeom>
        </p:spPr>
      </p:pic>
      <p:sp>
        <p:nvSpPr>
          <p:cNvPr id="28" name="Text Placeholder 27">
            <a:extLst>
              <a:ext uri="{FF2B5EF4-FFF2-40B4-BE49-F238E27FC236}">
                <a16:creationId xmlns:a16="http://schemas.microsoft.com/office/drawing/2014/main" id="{81BB955A-9C2E-4E8D-8F2B-CC71B25D8968}"/>
              </a:ext>
            </a:extLst>
          </p:cNvPr>
          <p:cNvSpPr>
            <a:spLocks noGrp="1"/>
          </p:cNvSpPr>
          <p:nvPr>
            <p:ph type="body" sz="quarter" idx="33"/>
          </p:nvPr>
        </p:nvSpPr>
        <p:spPr>
          <a:xfrm>
            <a:off x="6472237" y="5412019"/>
            <a:ext cx="394052" cy="171389"/>
          </a:xfrm>
        </p:spPr>
        <p:txBody>
          <a:bodyPr/>
          <a:lstStyle/>
          <a:p>
            <a:r>
              <a:rPr lang="en-US" sz="560" dirty="0"/>
              <a:t>Green</a:t>
            </a:r>
          </a:p>
        </p:txBody>
      </p:sp>
      <p:pic>
        <p:nvPicPr>
          <p:cNvPr id="41" name="Picture 40">
            <a:extLst>
              <a:ext uri="{FF2B5EF4-FFF2-40B4-BE49-F238E27FC236}">
                <a16:creationId xmlns:a16="http://schemas.microsoft.com/office/drawing/2014/main" id="{0B13E2E5-6B99-4C79-A03A-BDE67A3A00E1}"/>
              </a:ext>
            </a:extLst>
          </p:cNvPr>
          <p:cNvPicPr>
            <a:picLocks noChangeAspect="1"/>
          </p:cNvPicPr>
          <p:nvPr/>
        </p:nvPicPr>
        <p:blipFill>
          <a:blip r:embed="rId12"/>
          <a:stretch>
            <a:fillRect/>
          </a:stretch>
        </p:blipFill>
        <p:spPr>
          <a:xfrm>
            <a:off x="6745706" y="4745991"/>
            <a:ext cx="672609" cy="719399"/>
          </a:xfrm>
          <a:prstGeom prst="rect">
            <a:avLst/>
          </a:prstGeom>
        </p:spPr>
      </p:pic>
      <p:sp>
        <p:nvSpPr>
          <p:cNvPr id="29" name="Text Placeholder 28">
            <a:extLst>
              <a:ext uri="{FF2B5EF4-FFF2-40B4-BE49-F238E27FC236}">
                <a16:creationId xmlns:a16="http://schemas.microsoft.com/office/drawing/2014/main" id="{9E4F660D-62B1-40A8-83EB-17573788154C}"/>
              </a:ext>
            </a:extLst>
          </p:cNvPr>
          <p:cNvSpPr>
            <a:spLocks noGrp="1"/>
          </p:cNvSpPr>
          <p:nvPr>
            <p:ph type="body" sz="quarter" idx="34"/>
          </p:nvPr>
        </p:nvSpPr>
        <p:spPr>
          <a:xfrm>
            <a:off x="2270803" y="6339038"/>
            <a:ext cx="471654" cy="136423"/>
          </a:xfrm>
        </p:spPr>
        <p:txBody>
          <a:bodyPr/>
          <a:lstStyle/>
          <a:p>
            <a:r>
              <a:rPr lang="en-US" sz="560" dirty="0"/>
              <a:t>Wrinkled</a:t>
            </a:r>
          </a:p>
        </p:txBody>
      </p:sp>
      <p:pic>
        <p:nvPicPr>
          <p:cNvPr id="42" name="Picture 41">
            <a:extLst>
              <a:ext uri="{FF2B5EF4-FFF2-40B4-BE49-F238E27FC236}">
                <a16:creationId xmlns:a16="http://schemas.microsoft.com/office/drawing/2014/main" id="{D7577C55-1EE0-4DDB-9063-F93042773E6A}"/>
              </a:ext>
            </a:extLst>
          </p:cNvPr>
          <p:cNvPicPr>
            <a:picLocks noChangeAspect="1"/>
          </p:cNvPicPr>
          <p:nvPr/>
        </p:nvPicPr>
        <p:blipFill>
          <a:blip r:embed="rId13"/>
          <a:stretch>
            <a:fillRect/>
          </a:stretch>
        </p:blipFill>
        <p:spPr>
          <a:xfrm>
            <a:off x="2611356" y="5789657"/>
            <a:ext cx="424146" cy="430669"/>
          </a:xfrm>
          <a:prstGeom prst="rect">
            <a:avLst/>
          </a:prstGeom>
        </p:spPr>
      </p:pic>
      <p:sp>
        <p:nvSpPr>
          <p:cNvPr id="30" name="Text Placeholder 29">
            <a:extLst>
              <a:ext uri="{FF2B5EF4-FFF2-40B4-BE49-F238E27FC236}">
                <a16:creationId xmlns:a16="http://schemas.microsoft.com/office/drawing/2014/main" id="{E14C83F1-15C3-4C56-8B5E-D1436B331866}"/>
              </a:ext>
            </a:extLst>
          </p:cNvPr>
          <p:cNvSpPr>
            <a:spLocks noGrp="1"/>
          </p:cNvSpPr>
          <p:nvPr>
            <p:ph type="body" sz="quarter" idx="35"/>
          </p:nvPr>
        </p:nvSpPr>
        <p:spPr>
          <a:xfrm>
            <a:off x="3323410" y="6337136"/>
            <a:ext cx="385231" cy="135957"/>
          </a:xfrm>
        </p:spPr>
        <p:txBody>
          <a:bodyPr/>
          <a:lstStyle/>
          <a:p>
            <a:r>
              <a:rPr lang="en-US" sz="560" dirty="0"/>
              <a:t>Green</a:t>
            </a:r>
          </a:p>
        </p:txBody>
      </p:sp>
      <p:pic>
        <p:nvPicPr>
          <p:cNvPr id="43" name="Picture 42">
            <a:extLst>
              <a:ext uri="{FF2B5EF4-FFF2-40B4-BE49-F238E27FC236}">
                <a16:creationId xmlns:a16="http://schemas.microsoft.com/office/drawing/2014/main" id="{DC8BEF47-2806-4064-8CA2-961ED7EB5512}"/>
              </a:ext>
            </a:extLst>
          </p:cNvPr>
          <p:cNvPicPr>
            <a:picLocks noChangeAspect="1"/>
          </p:cNvPicPr>
          <p:nvPr/>
        </p:nvPicPr>
        <p:blipFill>
          <a:blip r:embed="rId14"/>
          <a:stretch>
            <a:fillRect/>
          </a:stretch>
        </p:blipFill>
        <p:spPr>
          <a:xfrm>
            <a:off x="3666740" y="5843338"/>
            <a:ext cx="524260" cy="361559"/>
          </a:xfrm>
          <a:prstGeom prst="rect">
            <a:avLst/>
          </a:prstGeom>
        </p:spPr>
      </p:pic>
      <p:sp>
        <p:nvSpPr>
          <p:cNvPr id="31" name="Text Placeholder 30">
            <a:extLst>
              <a:ext uri="{FF2B5EF4-FFF2-40B4-BE49-F238E27FC236}">
                <a16:creationId xmlns:a16="http://schemas.microsoft.com/office/drawing/2014/main" id="{A455ACDA-4C22-4679-BBAE-8D38F06F6356}"/>
              </a:ext>
            </a:extLst>
          </p:cNvPr>
          <p:cNvSpPr>
            <a:spLocks noGrp="1"/>
          </p:cNvSpPr>
          <p:nvPr>
            <p:ph type="body" sz="quarter" idx="36"/>
          </p:nvPr>
        </p:nvSpPr>
        <p:spPr>
          <a:xfrm>
            <a:off x="4364668" y="6338509"/>
            <a:ext cx="480353" cy="151133"/>
          </a:xfrm>
        </p:spPr>
        <p:txBody>
          <a:bodyPr/>
          <a:lstStyle/>
          <a:p>
            <a:r>
              <a:rPr lang="en-US" sz="560" dirty="0"/>
              <a:t>Terminal</a:t>
            </a:r>
          </a:p>
        </p:txBody>
      </p:sp>
      <p:pic>
        <p:nvPicPr>
          <p:cNvPr id="44" name="Picture 43">
            <a:extLst>
              <a:ext uri="{FF2B5EF4-FFF2-40B4-BE49-F238E27FC236}">
                <a16:creationId xmlns:a16="http://schemas.microsoft.com/office/drawing/2014/main" id="{59788B38-1E2E-4E9F-B6A2-D75977344917}"/>
              </a:ext>
            </a:extLst>
          </p:cNvPr>
          <p:cNvPicPr>
            <a:picLocks noChangeAspect="1"/>
          </p:cNvPicPr>
          <p:nvPr/>
        </p:nvPicPr>
        <p:blipFill>
          <a:blip r:embed="rId15"/>
          <a:stretch>
            <a:fillRect/>
          </a:stretch>
        </p:blipFill>
        <p:spPr>
          <a:xfrm>
            <a:off x="4689953" y="5598905"/>
            <a:ext cx="661611" cy="785662"/>
          </a:xfrm>
          <a:prstGeom prst="rect">
            <a:avLst/>
          </a:prstGeom>
        </p:spPr>
      </p:pic>
      <p:sp>
        <p:nvSpPr>
          <p:cNvPr id="32" name="Text Placeholder 31">
            <a:extLst>
              <a:ext uri="{FF2B5EF4-FFF2-40B4-BE49-F238E27FC236}">
                <a16:creationId xmlns:a16="http://schemas.microsoft.com/office/drawing/2014/main" id="{018EE0C8-EC19-445D-8BBD-B7F44D431335}"/>
              </a:ext>
            </a:extLst>
          </p:cNvPr>
          <p:cNvSpPr>
            <a:spLocks noGrp="1"/>
          </p:cNvSpPr>
          <p:nvPr>
            <p:ph type="body" sz="quarter" idx="37"/>
          </p:nvPr>
        </p:nvSpPr>
        <p:spPr>
          <a:xfrm>
            <a:off x="5418331" y="6336226"/>
            <a:ext cx="399650" cy="147032"/>
          </a:xfrm>
        </p:spPr>
        <p:txBody>
          <a:bodyPr/>
          <a:lstStyle/>
          <a:p>
            <a:r>
              <a:rPr lang="en-US" sz="560" dirty="0"/>
              <a:t>White</a:t>
            </a:r>
          </a:p>
        </p:txBody>
      </p:sp>
      <p:pic>
        <p:nvPicPr>
          <p:cNvPr id="45" name="Picture 44">
            <a:extLst>
              <a:ext uri="{FF2B5EF4-FFF2-40B4-BE49-F238E27FC236}">
                <a16:creationId xmlns:a16="http://schemas.microsoft.com/office/drawing/2014/main" id="{2D315D9C-2532-4ED8-B5D3-E18DD85C1EFD}"/>
              </a:ext>
            </a:extLst>
          </p:cNvPr>
          <p:cNvPicPr>
            <a:picLocks noChangeAspect="1"/>
          </p:cNvPicPr>
          <p:nvPr/>
        </p:nvPicPr>
        <p:blipFill>
          <a:blip r:embed="rId16"/>
          <a:stretch>
            <a:fillRect/>
          </a:stretch>
        </p:blipFill>
        <p:spPr>
          <a:xfrm>
            <a:off x="5687520" y="5701693"/>
            <a:ext cx="697238" cy="671655"/>
          </a:xfrm>
          <a:prstGeom prst="rect">
            <a:avLst/>
          </a:prstGeom>
        </p:spPr>
      </p:pic>
      <p:sp>
        <p:nvSpPr>
          <p:cNvPr id="21" name="Text Placeholder 20">
            <a:extLst>
              <a:ext uri="{FF2B5EF4-FFF2-40B4-BE49-F238E27FC236}">
                <a16:creationId xmlns:a16="http://schemas.microsoft.com/office/drawing/2014/main" id="{C42513A1-3762-40B5-A7A4-7BE01256FD93}"/>
              </a:ext>
            </a:extLst>
          </p:cNvPr>
          <p:cNvSpPr>
            <a:spLocks noGrp="1"/>
          </p:cNvSpPr>
          <p:nvPr>
            <p:ph type="body" sz="quarter" idx="26"/>
          </p:nvPr>
        </p:nvSpPr>
        <p:spPr>
          <a:xfrm>
            <a:off x="6466307" y="6336040"/>
            <a:ext cx="398849" cy="172363"/>
          </a:xfrm>
        </p:spPr>
        <p:txBody>
          <a:bodyPr/>
          <a:lstStyle/>
          <a:p>
            <a:r>
              <a:rPr lang="en-US" sz="560" dirty="0"/>
              <a:t>Yellow</a:t>
            </a:r>
          </a:p>
        </p:txBody>
      </p:sp>
      <p:pic>
        <p:nvPicPr>
          <p:cNvPr id="46" name="Picture 45">
            <a:extLst>
              <a:ext uri="{FF2B5EF4-FFF2-40B4-BE49-F238E27FC236}">
                <a16:creationId xmlns:a16="http://schemas.microsoft.com/office/drawing/2014/main" id="{3CCF8B1F-CD24-4BE2-86C6-5312F8E4D3E2}"/>
              </a:ext>
            </a:extLst>
          </p:cNvPr>
          <p:cNvPicPr>
            <a:picLocks noChangeAspect="1"/>
          </p:cNvPicPr>
          <p:nvPr/>
        </p:nvPicPr>
        <p:blipFill>
          <a:blip r:embed="rId17"/>
          <a:stretch>
            <a:fillRect/>
          </a:stretch>
        </p:blipFill>
        <p:spPr>
          <a:xfrm>
            <a:off x="6813884" y="5640704"/>
            <a:ext cx="612638" cy="78687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10.9 Autosomal Recessive Pedigree</a:t>
            </a:r>
            <a:endParaRPr lang="en-US" dirty="0"/>
          </a:p>
        </p:txBody>
      </p:sp>
      <p:pic>
        <p:nvPicPr>
          <p:cNvPr id="6" name="Picture 5">
            <a:extLst>
              <a:ext uri="{FF2B5EF4-FFF2-40B4-BE49-F238E27FC236}">
                <a16:creationId xmlns:a16="http://schemas.microsoft.com/office/drawing/2014/main" id="{CB4C8CF0-68A4-498E-8922-FDEA177DB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643" y="1322962"/>
            <a:ext cx="4410601" cy="5218850"/>
          </a:xfrm>
          <a:prstGeom prst="rect">
            <a:avLst/>
          </a:prstGeom>
        </p:spPr>
      </p:pic>
      <p:sp>
        <p:nvSpPr>
          <p:cNvPr id="7" name="Text Placeholder 5">
            <a:extLst>
              <a:ext uri="{FF2B5EF4-FFF2-40B4-BE49-F238E27FC236}">
                <a16:creationId xmlns:a16="http://schemas.microsoft.com/office/drawing/2014/main" id="{60BC06E6-D900-47DC-804B-A8DEE7588621}"/>
              </a:ext>
            </a:extLst>
          </p:cNvPr>
          <p:cNvSpPr>
            <a:spLocks noGrp="1"/>
          </p:cNvSpPr>
          <p:nvPr>
            <p:ph type="body" sz="quarter" idx="14"/>
          </p:nvPr>
        </p:nvSpPr>
        <p:spPr>
          <a:xfrm>
            <a:off x="2869843" y="4407795"/>
            <a:ext cx="1895340" cy="1271788"/>
          </a:xfrm>
        </p:spPr>
        <p:txBody>
          <a:bodyPr/>
          <a:lstStyle>
            <a:lvl1pPr marL="0" indent="0">
              <a:buNone/>
              <a:defRPr sz="1000"/>
            </a:lvl1pPr>
          </a:lstStyle>
          <a:p>
            <a:pPr lvl="0">
              <a:spcBef>
                <a:spcPts val="0"/>
              </a:spcBef>
            </a:pPr>
            <a:r>
              <a:rPr lang="en-US" sz="1100" b="1" dirty="0"/>
              <a:t>Key:</a:t>
            </a:r>
          </a:p>
          <a:p>
            <a:pPr lvl="0">
              <a:spcBef>
                <a:spcPts val="0"/>
              </a:spcBef>
            </a:pPr>
            <a:r>
              <a:rPr lang="en-US" sz="1100" i="1" dirty="0"/>
              <a:t>aa</a:t>
            </a:r>
            <a:r>
              <a:rPr lang="en-US" sz="1100" dirty="0"/>
              <a:t> = affected</a:t>
            </a:r>
          </a:p>
          <a:p>
            <a:pPr lvl="0">
              <a:spcBef>
                <a:spcPts val="0"/>
              </a:spcBef>
            </a:pPr>
            <a:r>
              <a:rPr lang="en-US" sz="1100" i="1" dirty="0"/>
              <a:t>Aa</a:t>
            </a:r>
            <a:r>
              <a:rPr lang="en-US" sz="1100" dirty="0"/>
              <a:t> = carrier </a:t>
            </a:r>
          </a:p>
          <a:p>
            <a:pPr marL="347663" lvl="0">
              <a:spcBef>
                <a:spcPts val="0"/>
              </a:spcBef>
            </a:pPr>
            <a:r>
              <a:rPr lang="en-US" sz="1100" dirty="0"/>
              <a:t>(normal)</a:t>
            </a:r>
          </a:p>
          <a:p>
            <a:pPr lvl="0">
              <a:spcBef>
                <a:spcPts val="0"/>
              </a:spcBef>
            </a:pPr>
            <a:r>
              <a:rPr lang="en-US" sz="1100" i="1" dirty="0"/>
              <a:t>AA</a:t>
            </a:r>
            <a:r>
              <a:rPr lang="en-US" sz="1100" dirty="0"/>
              <a:t> = normal</a:t>
            </a:r>
          </a:p>
          <a:p>
            <a:pPr lvl="0">
              <a:spcBef>
                <a:spcPts val="0"/>
              </a:spcBef>
            </a:pPr>
            <a:r>
              <a:rPr lang="en-US" sz="1100" i="1" dirty="0"/>
              <a:t>A_</a:t>
            </a:r>
            <a:r>
              <a:rPr lang="en-US" sz="1100" dirty="0"/>
              <a:t> = normal </a:t>
            </a:r>
          </a:p>
          <a:p>
            <a:pPr marL="347663" lvl="0">
              <a:spcBef>
                <a:spcPts val="0"/>
              </a:spcBef>
            </a:pPr>
            <a:r>
              <a:rPr lang="en-US" sz="1100" dirty="0"/>
              <a:t>(one allele unknown)</a:t>
            </a:r>
          </a:p>
        </p:txBody>
      </p:sp>
      <p:sp>
        <p:nvSpPr>
          <p:cNvPr id="5" name="Text Placeholder 9">
            <a:extLst>
              <a:ext uri="{FF2B5EF4-FFF2-40B4-BE49-F238E27FC236}">
                <a16:creationId xmlns:a16="http://schemas.microsoft.com/office/drawing/2014/main" id="{9C5458FD-74D5-411B-A19F-B65AF5D4B755}"/>
              </a:ext>
            </a:extLst>
          </p:cNvPr>
          <p:cNvSpPr>
            <a:spLocks noGrp="1"/>
          </p:cNvSpPr>
          <p:nvPr>
            <p:ph type="body" sz="quarter" idx="15"/>
          </p:nvPr>
        </p:nvSpPr>
        <p:spPr>
          <a:xfrm>
            <a:off x="2763672" y="5876925"/>
            <a:ext cx="4018128" cy="609600"/>
          </a:xfrm>
        </p:spPr>
        <p:txBody>
          <a:bodyPr/>
          <a:lstStyle/>
          <a:p>
            <a:pPr marL="115888" lvl="0" indent="-115888">
              <a:buFont typeface="Arial" panose="020B0604020202020204" pitchFamily="34" charset="0"/>
              <a:buChar char="•"/>
            </a:pPr>
            <a:r>
              <a:rPr lang="en-US" sz="1100" dirty="0"/>
              <a:t>Affected children can have unaffected parents.</a:t>
            </a:r>
          </a:p>
          <a:p>
            <a:pPr marL="115888" lvl="0" indent="-115888">
              <a:buFont typeface="Arial" panose="020B0604020202020204" pitchFamily="34" charset="0"/>
              <a:buChar char="•"/>
            </a:pPr>
            <a:r>
              <a:rPr lang="en-US" sz="1100" dirty="0"/>
              <a:t>Heterozygotes (</a:t>
            </a:r>
            <a:r>
              <a:rPr lang="en-US" sz="1100" i="1" dirty="0"/>
              <a:t>Aa</a:t>
            </a:r>
            <a:r>
              <a:rPr lang="en-US" sz="1100" dirty="0"/>
              <a:t>) have a normal phenotype.</a:t>
            </a:r>
          </a:p>
          <a:p>
            <a:pPr marL="115888" lvl="0" indent="-115888">
              <a:buFont typeface="Arial" panose="020B0604020202020204" pitchFamily="34" charset="0"/>
              <a:buChar char="•"/>
            </a:pPr>
            <a:r>
              <a:rPr lang="en-US" sz="1100" dirty="0"/>
              <a:t>Both males and females are affected with equal frequency.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0302"/>
            <a:ext cx="8228013" cy="623384"/>
          </a:xfrm>
        </p:spPr>
        <p:txBody>
          <a:bodyPr/>
          <a:lstStyle/>
          <a:p>
            <a:r>
              <a:rPr lang="en-US" dirty="0"/>
              <a:t>Autosomal Dominant Disorder</a:t>
            </a:r>
          </a:p>
        </p:txBody>
      </p:sp>
      <p:sp>
        <p:nvSpPr>
          <p:cNvPr id="5" name="Content Placeholder 4"/>
          <p:cNvSpPr>
            <a:spLocks noGrp="1"/>
          </p:cNvSpPr>
          <p:nvPr>
            <p:ph idx="1"/>
          </p:nvPr>
        </p:nvSpPr>
        <p:spPr>
          <a:xfrm>
            <a:off x="806119" y="1447801"/>
            <a:ext cx="7499681" cy="3581400"/>
          </a:xfrm>
        </p:spPr>
        <p:txBody>
          <a:bodyPr/>
          <a:lstStyle/>
          <a:p>
            <a:pPr marL="0" indent="0" eaLnBrk="1" hangingPunct="1">
              <a:spcBef>
                <a:spcPts val="700"/>
              </a:spcBef>
              <a:spcAft>
                <a:spcPts val="1500"/>
              </a:spcAft>
              <a:buSzPct val="10000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a:t>Autosomal dominant disorder</a:t>
            </a:r>
          </a:p>
          <a:p>
            <a:pPr marL="457200" lvl="1" indent="-457200" eaLnBrk="1" hangingPunct="1">
              <a:spcBef>
                <a:spcPts val="700"/>
              </a:spcBef>
              <a:buClr>
                <a:srgbClr val="2B822B"/>
              </a:buClr>
              <a:buSzPct val="100000"/>
              <a:buFont typeface="Arial" panose="020B0604020202020204"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a:t>Child can be unaffected even when parents are heterozygous and therefore affected</a:t>
            </a:r>
          </a:p>
          <a:p>
            <a:pPr marL="457200" lvl="1" indent="-457200" eaLnBrk="1" hangingPunct="1">
              <a:spcBef>
                <a:spcPts val="700"/>
              </a:spcBef>
              <a:buClr>
                <a:srgbClr val="2B822B"/>
              </a:buClr>
              <a:buSzPct val="100000"/>
              <a:buFont typeface="Arial" panose="020B0604020202020204"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a:t>When both parents are unaffected, none of their children will have the condition.</a:t>
            </a:r>
          </a:p>
          <a:p>
            <a:pPr marL="808038" lvl="2" indent="-342900" eaLnBrk="1" hangingPunct="1">
              <a:spcBef>
                <a:spcPts val="700"/>
              </a:spcBef>
              <a:buSzPct val="100000"/>
              <a:buFont typeface="Arial" panose="020B0604020202020204"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a:t>No dominant gene to pass 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10.10 Autosomal Dominant Pedigree</a:t>
            </a:r>
            <a:endParaRPr lang="en-US" dirty="0"/>
          </a:p>
        </p:txBody>
      </p:sp>
      <p:pic>
        <p:nvPicPr>
          <p:cNvPr id="7" name="Picture 6">
            <a:extLst>
              <a:ext uri="{FF2B5EF4-FFF2-40B4-BE49-F238E27FC236}">
                <a16:creationId xmlns:a16="http://schemas.microsoft.com/office/drawing/2014/main" id="{00E9F23A-C4A1-4D61-8D22-8CCF06302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746" y="1332689"/>
            <a:ext cx="5202507" cy="5177294"/>
          </a:xfrm>
          <a:prstGeom prst="rect">
            <a:avLst/>
          </a:prstGeom>
        </p:spPr>
      </p:pic>
      <p:sp>
        <p:nvSpPr>
          <p:cNvPr id="5" name="Text Placeholder 5">
            <a:extLst>
              <a:ext uri="{FF2B5EF4-FFF2-40B4-BE49-F238E27FC236}">
                <a16:creationId xmlns:a16="http://schemas.microsoft.com/office/drawing/2014/main" id="{C54192E9-1734-42B9-B6A9-F64396C46626}"/>
              </a:ext>
            </a:extLst>
          </p:cNvPr>
          <p:cNvSpPr>
            <a:spLocks noGrp="1"/>
          </p:cNvSpPr>
          <p:nvPr>
            <p:ph type="body" sz="quarter" idx="13"/>
          </p:nvPr>
        </p:nvSpPr>
        <p:spPr>
          <a:xfrm>
            <a:off x="2541896" y="4476466"/>
            <a:ext cx="1224886" cy="1097507"/>
          </a:xfrm>
        </p:spPr>
        <p:txBody>
          <a:bodyPr/>
          <a:lstStyle>
            <a:lvl1pPr marL="0" indent="0">
              <a:buNone/>
              <a:defRPr sz="1000"/>
            </a:lvl1pPr>
          </a:lstStyle>
          <a:p>
            <a:pPr lvl="0">
              <a:spcBef>
                <a:spcPts val="0"/>
              </a:spcBef>
              <a:spcAft>
                <a:spcPts val="200"/>
              </a:spcAft>
            </a:pPr>
            <a:r>
              <a:rPr lang="en-US" sz="1200" b="1" dirty="0"/>
              <a:t>Key:</a:t>
            </a:r>
          </a:p>
          <a:p>
            <a:pPr lvl="0">
              <a:spcBef>
                <a:spcPts val="0"/>
              </a:spcBef>
              <a:spcAft>
                <a:spcPts val="200"/>
              </a:spcAft>
            </a:pPr>
            <a:r>
              <a:rPr lang="en-US" sz="1200" i="1" dirty="0"/>
              <a:t>AA</a:t>
            </a:r>
            <a:r>
              <a:rPr lang="en-US" sz="1200" dirty="0"/>
              <a:t> = affected</a:t>
            </a:r>
          </a:p>
          <a:p>
            <a:pPr lvl="0">
              <a:spcBef>
                <a:spcPts val="0"/>
              </a:spcBef>
              <a:spcAft>
                <a:spcPts val="200"/>
              </a:spcAft>
            </a:pPr>
            <a:r>
              <a:rPr lang="en-US" sz="1200" i="1" dirty="0"/>
              <a:t>Aa</a:t>
            </a:r>
            <a:r>
              <a:rPr lang="en-US" sz="1200" dirty="0"/>
              <a:t> = affected</a:t>
            </a:r>
          </a:p>
          <a:p>
            <a:pPr lvl="0">
              <a:spcBef>
                <a:spcPts val="0"/>
              </a:spcBef>
              <a:spcAft>
                <a:spcPts val="200"/>
              </a:spcAft>
            </a:pPr>
            <a:r>
              <a:rPr lang="en-US" sz="1200" i="1" dirty="0"/>
              <a:t>A_</a:t>
            </a:r>
            <a:r>
              <a:rPr lang="en-US" sz="1200" dirty="0"/>
              <a:t> = affected</a:t>
            </a:r>
          </a:p>
          <a:p>
            <a:pPr lvl="0">
              <a:spcBef>
                <a:spcPts val="0"/>
              </a:spcBef>
              <a:spcAft>
                <a:spcPts val="200"/>
              </a:spcAft>
            </a:pPr>
            <a:r>
              <a:rPr lang="en-US" sz="1200" i="1" dirty="0"/>
              <a:t>aa</a:t>
            </a:r>
            <a:r>
              <a:rPr lang="en-US" sz="1200" dirty="0"/>
              <a:t> = normal</a:t>
            </a:r>
          </a:p>
        </p:txBody>
      </p:sp>
      <p:sp>
        <p:nvSpPr>
          <p:cNvPr id="6" name="Text Placeholder 5">
            <a:extLst>
              <a:ext uri="{FF2B5EF4-FFF2-40B4-BE49-F238E27FC236}">
                <a16:creationId xmlns:a16="http://schemas.microsoft.com/office/drawing/2014/main" id="{F2ED4C9F-E932-404A-A1BD-C87CB6F5EF29}"/>
              </a:ext>
            </a:extLst>
          </p:cNvPr>
          <p:cNvSpPr>
            <a:spLocks noGrp="1"/>
          </p:cNvSpPr>
          <p:nvPr>
            <p:ph type="body" sz="quarter" idx="14"/>
          </p:nvPr>
        </p:nvSpPr>
        <p:spPr>
          <a:xfrm>
            <a:off x="2438400" y="5846219"/>
            <a:ext cx="4698363" cy="662484"/>
          </a:xfrm>
        </p:spPr>
        <p:txBody>
          <a:bodyPr/>
          <a:lstStyle>
            <a:lvl1pPr marL="0" indent="0">
              <a:buNone/>
              <a:defRPr sz="1000"/>
            </a:lvl1pPr>
          </a:lstStyle>
          <a:p>
            <a:pPr marL="109538" lvl="0" indent="-109538">
              <a:spcBef>
                <a:spcPts val="0"/>
              </a:spcBef>
              <a:buFont typeface="Arial" panose="020B0604020202020204" pitchFamily="34" charset="0"/>
              <a:buChar char="•"/>
            </a:pPr>
            <a:r>
              <a:rPr lang="en-US" sz="1300" dirty="0"/>
              <a:t>Affected children will have at least one effected parent.</a:t>
            </a:r>
          </a:p>
          <a:p>
            <a:pPr marL="109538" lvl="0" indent="-109538">
              <a:spcBef>
                <a:spcPts val="0"/>
              </a:spcBef>
              <a:buFont typeface="Arial" panose="020B0604020202020204" pitchFamily="34" charset="0"/>
              <a:buChar char="•"/>
            </a:pPr>
            <a:r>
              <a:rPr lang="en-US" sz="1300" dirty="0"/>
              <a:t>Heterozygotes (</a:t>
            </a:r>
            <a:r>
              <a:rPr lang="en-US" sz="1300" i="1" dirty="0"/>
              <a:t>Aa</a:t>
            </a:r>
            <a:r>
              <a:rPr lang="en-US" sz="1300" dirty="0"/>
              <a:t>) are affected.</a:t>
            </a:r>
          </a:p>
          <a:p>
            <a:pPr marL="109538" lvl="0" indent="-109538">
              <a:spcBef>
                <a:spcPts val="0"/>
              </a:spcBef>
              <a:buFont typeface="Arial" panose="020B0604020202020204" pitchFamily="34" charset="0"/>
              <a:buChar char="•"/>
            </a:pPr>
            <a:r>
              <a:rPr lang="en-US" sz="1300" dirty="0"/>
              <a:t>Both males and females are affected with equal frequency.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6444"/>
            <a:ext cx="8228013" cy="611101"/>
          </a:xfrm>
        </p:spPr>
        <p:txBody>
          <a:bodyPr/>
          <a:lstStyle/>
          <a:p>
            <a:r>
              <a:rPr lang="en-US" dirty="0"/>
              <a:t>Genetic Disorders of Interest</a:t>
            </a:r>
          </a:p>
        </p:txBody>
      </p:sp>
      <p:sp>
        <p:nvSpPr>
          <p:cNvPr id="4" name="Content Placeholder 3"/>
          <p:cNvSpPr>
            <a:spLocks noGrp="1"/>
          </p:cNvSpPr>
          <p:nvPr>
            <p:ph idx="1"/>
          </p:nvPr>
        </p:nvSpPr>
        <p:spPr>
          <a:xfrm>
            <a:off x="914400" y="1447800"/>
            <a:ext cx="3733800" cy="4676775"/>
          </a:xfrm>
        </p:spPr>
        <p:txBody>
          <a:bodyPr/>
          <a:lstStyle/>
          <a:p>
            <a:pPr marL="0" indent="0" eaLnBrk="1" hangingPunct="1">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Genetic disorders of interest</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Autosomal disorders</a:t>
            </a:r>
          </a:p>
          <a:p>
            <a:pPr marL="509588" lvl="2" eaLnBrk="1" hangingPunct="1">
              <a:spcBef>
                <a:spcPts val="6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Methemoglobinemia—lack enzyme to convert methemoglobin back to hemoglobin</a:t>
            </a:r>
          </a:p>
          <a:p>
            <a:pPr marL="765175" lvl="3" eaLnBrk="1" hangingPunct="1">
              <a:spcBef>
                <a:spcPts val="500"/>
              </a:spcBef>
              <a:buSzPct val="100000"/>
              <a:buFont typeface="Arial" panose="020B0604020202020204" pitchFamily="34" charset="0"/>
              <a:buChar char="•"/>
              <a:tabLst>
                <a:tab pos="17748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Relatively harmless, bluish-purplish skin</a:t>
            </a:r>
          </a:p>
        </p:txBody>
      </p:sp>
      <p:pic>
        <p:nvPicPr>
          <p:cNvPr id="5" name="Picture 4" descr="Methemoglobinemia results when individuals lack diaphorase which clears methemoglobin from blood."/>
          <p:cNvPicPr>
            <a:picLocks noChangeAspect="1"/>
          </p:cNvPicPr>
          <p:nvPr/>
        </p:nvPicPr>
        <p:blipFill rotWithShape="1">
          <a:blip r:embed="rId3" cstate="print">
            <a:extLst>
              <a:ext uri="{28A0092B-C50C-407E-A947-70E740481C1C}">
                <a14:useLocalDpi xmlns:a14="http://schemas.microsoft.com/office/drawing/2010/main" val="0"/>
              </a:ext>
            </a:extLst>
          </a:blip>
          <a:srcRect t="5430" b="3201"/>
          <a:stretch/>
        </p:blipFill>
        <p:spPr>
          <a:xfrm>
            <a:off x="4615862" y="1904999"/>
            <a:ext cx="4483331" cy="3124201"/>
          </a:xfrm>
          <a:prstGeom prst="rect">
            <a:avLst/>
          </a:prstGeom>
        </p:spPr>
      </p:pic>
      <p:sp>
        <p:nvSpPr>
          <p:cNvPr id="6" name="Text Placeholder 5">
            <a:extLst>
              <a:ext uri="{FF2B5EF4-FFF2-40B4-BE49-F238E27FC236}">
                <a16:creationId xmlns:a16="http://schemas.microsoft.com/office/drawing/2014/main" id="{026C8BED-325D-494F-8CC1-5140AC035E09}"/>
              </a:ext>
            </a:extLst>
          </p:cNvPr>
          <p:cNvSpPr>
            <a:spLocks noGrp="1"/>
          </p:cNvSpPr>
          <p:nvPr>
            <p:ph type="body" sz="quarter" idx="14"/>
          </p:nvPr>
        </p:nvSpPr>
        <p:spPr>
          <a:xfrm>
            <a:off x="5593310" y="5001906"/>
            <a:ext cx="2514600" cy="152401"/>
          </a:xfrm>
        </p:spPr>
        <p:txBody>
          <a:bodyPr anchor="ctr"/>
          <a:lstStyle>
            <a:lvl1pPr marL="0" indent="0">
              <a:buNone/>
              <a:defRPr sz="1000"/>
            </a:lvl1pPr>
          </a:lstStyle>
          <a:p>
            <a:pPr lvl="0" algn="ctr"/>
            <a:r>
              <a:rPr lang="en-US" sz="730" dirty="0"/>
              <a:t>© Division of Medical Toxicology University of Virginia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03388"/>
            <a:ext cx="8228013" cy="617212"/>
          </a:xfrm>
        </p:spPr>
        <p:txBody>
          <a:bodyPr/>
          <a:lstStyle/>
          <a:p>
            <a:r>
              <a:rPr lang="en-US" dirty="0"/>
              <a:t>Cystic Fibrosis</a:t>
            </a:r>
          </a:p>
        </p:txBody>
      </p:sp>
      <p:sp>
        <p:nvSpPr>
          <p:cNvPr id="4" name="Content Placeholder 3"/>
          <p:cNvSpPr>
            <a:spLocks noGrp="1"/>
          </p:cNvSpPr>
          <p:nvPr>
            <p:ph idx="1"/>
          </p:nvPr>
        </p:nvSpPr>
        <p:spPr>
          <a:xfrm>
            <a:off x="804533" y="1447801"/>
            <a:ext cx="3886199" cy="4114800"/>
          </a:xfrm>
        </p:spPr>
        <p:txBody>
          <a:bodyPr/>
          <a:lstStyle/>
          <a:p>
            <a:pPr marL="0" indent="0" eaLnBrk="1" hangingPunct="1">
              <a:spcBef>
                <a:spcPts val="600"/>
              </a:spcBef>
              <a:spcAft>
                <a:spcPts val="1500"/>
              </a:spcAft>
              <a:buSzPct val="10000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800" dirty="0"/>
              <a:t>Cystic fibrosis—autosomal recessive disorder</a:t>
            </a:r>
          </a:p>
          <a:p>
            <a:pPr marL="285750" lvl="1" eaLnBrk="1" hangingPunct="1">
              <a:spcBef>
                <a:spcPts val="600"/>
              </a:spcBef>
              <a:buClr>
                <a:srgbClr val="2B822B"/>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400" dirty="0"/>
              <a:t>Most common lethal genetic disorder among Caucasians in U.S.</a:t>
            </a:r>
          </a:p>
          <a:p>
            <a:pPr marL="285750" lvl="1" eaLnBrk="1" hangingPunct="1">
              <a:spcBef>
                <a:spcPts val="600"/>
              </a:spcBef>
              <a:buClr>
                <a:srgbClr val="2B822B"/>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400" dirty="0"/>
              <a:t>Chloride ion channel defect causes abnormally thick mucus</a:t>
            </a:r>
          </a:p>
        </p:txBody>
      </p:sp>
      <p:pic>
        <p:nvPicPr>
          <p:cNvPr id="3" name="Picture 2" descr="Cystic fibrosis occurs due to a faulty channel protein responsible for chloride ion transport."/>
          <p:cNvPicPr>
            <a:picLocks noChangeAspect="1"/>
          </p:cNvPicPr>
          <p:nvPr/>
        </p:nvPicPr>
        <p:blipFill rotWithShape="1">
          <a:blip r:embed="rId3" cstate="print">
            <a:extLst>
              <a:ext uri="{28A0092B-C50C-407E-A947-70E740481C1C}">
                <a14:useLocalDpi xmlns:a14="http://schemas.microsoft.com/office/drawing/2010/main" val="0"/>
              </a:ext>
            </a:extLst>
          </a:blip>
          <a:srcRect t="2629"/>
          <a:stretch/>
        </p:blipFill>
        <p:spPr>
          <a:xfrm>
            <a:off x="4552950" y="2129051"/>
            <a:ext cx="4497430" cy="267206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4476"/>
            <a:ext cx="8228013" cy="675036"/>
          </a:xfrm>
        </p:spPr>
        <p:txBody>
          <a:bodyPr/>
          <a:lstStyle/>
          <a:p>
            <a:r>
              <a:rPr lang="en-US" dirty="0"/>
              <a:t>Alkaptonuria</a:t>
            </a:r>
          </a:p>
        </p:txBody>
      </p:sp>
      <p:sp>
        <p:nvSpPr>
          <p:cNvPr id="4" name="Content Placeholder 3"/>
          <p:cNvSpPr>
            <a:spLocks noGrp="1"/>
          </p:cNvSpPr>
          <p:nvPr>
            <p:ph idx="1"/>
          </p:nvPr>
        </p:nvSpPr>
        <p:spPr>
          <a:xfrm>
            <a:off x="804533" y="1447800"/>
            <a:ext cx="3886199" cy="4953000"/>
          </a:xfrm>
        </p:spPr>
        <p:txBody>
          <a:bodyPr/>
          <a:lstStyle/>
          <a:p>
            <a:pPr marL="0" indent="0" eaLnBrk="1" hangingPunct="1">
              <a:spcBef>
                <a:spcPts val="600"/>
              </a:spcBef>
              <a:spcAft>
                <a:spcPts val="1500"/>
              </a:spcAft>
              <a:buSzPct val="10000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dirty="0"/>
              <a:t>Alkaptonuria—autosomal recessive disorder</a:t>
            </a:r>
          </a:p>
          <a:p>
            <a:pPr marL="285750" lvl="1" eaLnBrk="1" hangingPunct="1">
              <a:spcBef>
                <a:spcPts val="600"/>
              </a:spcBef>
              <a:buClr>
                <a:srgbClr val="2B822B"/>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dirty="0"/>
              <a:t>Lack functional </a:t>
            </a:r>
            <a:r>
              <a:rPr lang="en-US" altLang="en-US" i="1" dirty="0"/>
              <a:t>homogentisate oxygenase </a:t>
            </a:r>
            <a:r>
              <a:rPr lang="en-US" altLang="en-US" dirty="0"/>
              <a:t>gene</a:t>
            </a:r>
          </a:p>
          <a:p>
            <a:pPr marL="285750" lvl="1" eaLnBrk="1" hangingPunct="1">
              <a:spcBef>
                <a:spcPts val="600"/>
              </a:spcBef>
              <a:buClr>
                <a:srgbClr val="2B822B"/>
              </a:buClr>
              <a:buSzPct val="100000"/>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dirty="0"/>
              <a:t>Accumulation of homogentisic acid turns urine black when exposed to air</a:t>
            </a:r>
          </a:p>
        </p:txBody>
      </p:sp>
      <p:pic>
        <p:nvPicPr>
          <p:cNvPr id="3" name="Picture 2" descr="Alkaptonuria is caused by the inability to metabolize homogentisic acid"/>
          <p:cNvPicPr>
            <a:picLocks noChangeAspect="1"/>
          </p:cNvPicPr>
          <p:nvPr/>
        </p:nvPicPr>
        <p:blipFill rotWithShape="1">
          <a:blip r:embed="rId3" cstate="print">
            <a:extLst>
              <a:ext uri="{28A0092B-C50C-407E-A947-70E740481C1C}">
                <a14:useLocalDpi xmlns:a14="http://schemas.microsoft.com/office/drawing/2010/main" val="0"/>
              </a:ext>
            </a:extLst>
          </a:blip>
          <a:srcRect t="3054" b="2424"/>
          <a:stretch/>
        </p:blipFill>
        <p:spPr>
          <a:xfrm>
            <a:off x="4649896" y="1676401"/>
            <a:ext cx="4458645" cy="3528646"/>
          </a:xfrm>
          <a:prstGeom prst="rect">
            <a:avLst/>
          </a:prstGeom>
        </p:spPr>
      </p:pic>
      <p:sp>
        <p:nvSpPr>
          <p:cNvPr id="5" name="Text Placeholder 5">
            <a:extLst>
              <a:ext uri="{FF2B5EF4-FFF2-40B4-BE49-F238E27FC236}">
                <a16:creationId xmlns:a16="http://schemas.microsoft.com/office/drawing/2014/main" id="{C10BFDFD-E319-4F90-AB2D-9EB08BE931AE}"/>
              </a:ext>
            </a:extLst>
          </p:cNvPr>
          <p:cNvSpPr>
            <a:spLocks noGrp="1"/>
          </p:cNvSpPr>
          <p:nvPr>
            <p:ph type="body" sz="quarter" idx="14"/>
          </p:nvPr>
        </p:nvSpPr>
        <p:spPr>
          <a:xfrm>
            <a:off x="5827208" y="5181283"/>
            <a:ext cx="2133600" cy="190817"/>
          </a:xfrm>
        </p:spPr>
        <p:txBody>
          <a:bodyPr/>
          <a:lstStyle>
            <a:lvl1pPr marL="0" indent="0">
              <a:buNone/>
              <a:defRPr sz="1000"/>
            </a:lvl1pPr>
          </a:lstStyle>
          <a:p>
            <a:pPr lvl="0" algn="ctr"/>
            <a:r>
              <a:rPr lang="en-US" sz="680" dirty="0"/>
              <a:t>© Biophoto Associates/Science Source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8367"/>
            <a:ext cx="8228013" cy="587255"/>
          </a:xfrm>
        </p:spPr>
        <p:txBody>
          <a:bodyPr/>
          <a:lstStyle/>
          <a:p>
            <a:r>
              <a:rPr lang="en-US" dirty="0"/>
              <a:t>Sickle-Cell Disease</a:t>
            </a:r>
          </a:p>
        </p:txBody>
      </p:sp>
      <p:sp>
        <p:nvSpPr>
          <p:cNvPr id="4" name="Content Placeholder 3"/>
          <p:cNvSpPr>
            <a:spLocks noGrp="1"/>
          </p:cNvSpPr>
          <p:nvPr>
            <p:ph idx="1"/>
          </p:nvPr>
        </p:nvSpPr>
        <p:spPr>
          <a:xfrm>
            <a:off x="799274" y="1447800"/>
            <a:ext cx="3760324" cy="5105400"/>
          </a:xfrm>
        </p:spPr>
        <p:txBody>
          <a:bodyPr/>
          <a:lstStyle/>
          <a:p>
            <a:pPr marL="0" indent="0" eaLnBrk="1" hangingPunct="1">
              <a:spcBef>
                <a:spcPts val="600"/>
              </a:spcBef>
              <a:spcAft>
                <a:spcPts val="1500"/>
              </a:spcAft>
              <a:buSzPct val="100000"/>
              <a:buNone/>
              <a:tabLst>
                <a:tab pos="1828800" algn="l"/>
                <a:tab pos="2743200" algn="l"/>
                <a:tab pos="3657600" algn="l"/>
                <a:tab pos="4572000" algn="l"/>
                <a:tab pos="5486400" algn="l"/>
                <a:tab pos="6400800" algn="l"/>
                <a:tab pos="7315200" algn="l"/>
                <a:tab pos="8229600" algn="l"/>
                <a:tab pos="9144000" algn="l"/>
                <a:tab pos="10058400" algn="l"/>
              </a:tabLst>
            </a:pPr>
            <a:r>
              <a:rPr lang="en-US" altLang="en-US" sz="2800" dirty="0"/>
              <a:t>Sickle-cell disease —autosomal recessive disorder</a:t>
            </a:r>
          </a:p>
          <a:p>
            <a:pPr marL="285750" lvl="1" eaLnBrk="1" hangingPunct="1">
              <a:spcBef>
                <a:spcPts val="500"/>
              </a:spcBef>
              <a:buClr>
                <a:srgbClr val="2B822B"/>
              </a:buClr>
              <a:buSzPct val="100000"/>
              <a:buFont typeface="Arial" panose="020B0604020202020204" pitchFamily="34" charset="0"/>
              <a:buChar char="•"/>
              <a:tabLst>
                <a:tab pos="1828800" algn="l"/>
                <a:tab pos="2743200" algn="l"/>
                <a:tab pos="3657600" algn="l"/>
                <a:tab pos="4572000" algn="l"/>
                <a:tab pos="5486400" algn="l"/>
                <a:tab pos="6400800" algn="l"/>
                <a:tab pos="7315200" algn="l"/>
                <a:tab pos="8229600" algn="l"/>
                <a:tab pos="9144000" algn="l"/>
                <a:tab pos="10058400" algn="l"/>
              </a:tabLst>
            </a:pPr>
            <a:r>
              <a:rPr lang="en-US" altLang="en-US" sz="2400" dirty="0"/>
              <a:t>Single base change in globin gene changes one amino acid in hemoglobin</a:t>
            </a:r>
          </a:p>
          <a:p>
            <a:pPr marL="285750" lvl="1" eaLnBrk="1" hangingPunct="1">
              <a:spcBef>
                <a:spcPts val="500"/>
              </a:spcBef>
              <a:buClr>
                <a:srgbClr val="2B822B"/>
              </a:buClr>
              <a:buSzPct val="100000"/>
              <a:buFont typeface="Arial" panose="020B0604020202020204" pitchFamily="34" charset="0"/>
              <a:buChar char="•"/>
              <a:tabLst>
                <a:tab pos="1828800" algn="l"/>
                <a:tab pos="2743200" algn="l"/>
                <a:tab pos="3657600" algn="l"/>
                <a:tab pos="4572000" algn="l"/>
                <a:tab pos="5486400" algn="l"/>
                <a:tab pos="6400800" algn="l"/>
                <a:tab pos="7315200" algn="l"/>
                <a:tab pos="8229600" algn="l"/>
                <a:tab pos="9144000" algn="l"/>
                <a:tab pos="10058400" algn="l"/>
              </a:tabLst>
            </a:pPr>
            <a:r>
              <a:rPr lang="en-US" altLang="en-US" sz="2400" dirty="0"/>
              <a:t>Makes red blood cells sickle-shaped</a:t>
            </a:r>
          </a:p>
          <a:p>
            <a:pPr marL="285750" lvl="1" eaLnBrk="1" hangingPunct="1">
              <a:spcBef>
                <a:spcPts val="500"/>
              </a:spcBef>
              <a:buClr>
                <a:srgbClr val="2B822B"/>
              </a:buClr>
              <a:buSzPct val="100000"/>
              <a:buFont typeface="Arial" panose="020B0604020202020204" pitchFamily="34" charset="0"/>
              <a:buChar char="•"/>
              <a:tabLst>
                <a:tab pos="1828800" algn="l"/>
                <a:tab pos="2743200" algn="l"/>
                <a:tab pos="3657600" algn="l"/>
                <a:tab pos="4572000" algn="l"/>
                <a:tab pos="5486400" algn="l"/>
                <a:tab pos="6400800" algn="l"/>
                <a:tab pos="7315200" algn="l"/>
                <a:tab pos="8229600" algn="l"/>
                <a:tab pos="9144000" algn="l"/>
                <a:tab pos="10058400" algn="l"/>
              </a:tabLst>
            </a:pPr>
            <a:r>
              <a:rPr lang="en-US" altLang="en-US" sz="2400" dirty="0"/>
              <a:t>Leads to poor circulation, anemia, low resistance to infection</a:t>
            </a:r>
          </a:p>
        </p:txBody>
      </p:sp>
      <p:pic>
        <p:nvPicPr>
          <p:cNvPr id="5" name="Picture 4" descr="Sickle-cell disease results from an abnormal-shaped hemoglobin molecule.">
            <a:extLst>
              <a:ext uri="{FF2B5EF4-FFF2-40B4-BE49-F238E27FC236}">
                <a16:creationId xmlns:a16="http://schemas.microsoft.com/office/drawing/2014/main" id="{E253D047-A7CC-4AD4-BB64-0A7DE5192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858" y="1021404"/>
            <a:ext cx="3645049" cy="5171732"/>
          </a:xfrm>
          <a:prstGeom prst="rect">
            <a:avLst/>
          </a:prstGeom>
        </p:spPr>
      </p:pic>
      <p:sp>
        <p:nvSpPr>
          <p:cNvPr id="6" name="Text Placeholder 5">
            <a:extLst>
              <a:ext uri="{FF2B5EF4-FFF2-40B4-BE49-F238E27FC236}">
                <a16:creationId xmlns:a16="http://schemas.microsoft.com/office/drawing/2014/main" id="{AFCA5404-95ED-431A-81A2-26F58F153D6C}"/>
              </a:ext>
            </a:extLst>
          </p:cNvPr>
          <p:cNvSpPr>
            <a:spLocks noGrp="1"/>
          </p:cNvSpPr>
          <p:nvPr>
            <p:ph type="body" sz="quarter" idx="14"/>
          </p:nvPr>
        </p:nvSpPr>
        <p:spPr>
          <a:xfrm>
            <a:off x="5563440" y="6040736"/>
            <a:ext cx="1915048" cy="152400"/>
          </a:xfrm>
        </p:spPr>
        <p:txBody>
          <a:bodyPr anchor="ctr"/>
          <a:lstStyle>
            <a:lvl1pPr marL="0" indent="0">
              <a:buNone/>
              <a:defRPr sz="1000"/>
            </a:lvl1pPr>
          </a:lstStyle>
          <a:p>
            <a:pPr lvl="0" algn="ctr"/>
            <a:r>
              <a:rPr lang="en-US" sz="720" dirty="0"/>
              <a:t>© Dr. Gopal Murti/SPL/Science Source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127"/>
            <a:ext cx="8228013" cy="661735"/>
          </a:xfrm>
        </p:spPr>
        <p:txBody>
          <a:bodyPr/>
          <a:lstStyle/>
          <a:p>
            <a:r>
              <a:rPr lang="en-US" dirty="0"/>
              <a:t>Huntington Disease</a:t>
            </a:r>
          </a:p>
        </p:txBody>
      </p:sp>
      <p:sp>
        <p:nvSpPr>
          <p:cNvPr id="4" name="Content Placeholder 3"/>
          <p:cNvSpPr>
            <a:spLocks noGrp="1"/>
          </p:cNvSpPr>
          <p:nvPr>
            <p:ph idx="1"/>
          </p:nvPr>
        </p:nvSpPr>
        <p:spPr>
          <a:xfrm>
            <a:off x="804532" y="1447800"/>
            <a:ext cx="4038600" cy="5181600"/>
          </a:xfrm>
        </p:spPr>
        <p:txBody>
          <a:bodyPr/>
          <a:lstStyle/>
          <a:p>
            <a:pPr marL="0" indent="0" eaLnBrk="1" hangingPunct="1">
              <a:spcBef>
                <a:spcPts val="600"/>
              </a:spcBef>
              <a:spcAft>
                <a:spcPts val="1500"/>
              </a:spcAft>
              <a:buSzPct val="10000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800" dirty="0"/>
              <a:t>Huntington disease —autosomal dominant disorder</a:t>
            </a:r>
          </a:p>
          <a:p>
            <a:pPr marL="285750" lvl="1" eaLnBrk="1" hangingPunct="1">
              <a:spcBef>
                <a:spcPts val="600"/>
              </a:spcBef>
              <a:buClr>
                <a:srgbClr val="2B822B"/>
              </a:buClr>
              <a:buSzPct val="100000"/>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400" dirty="0"/>
              <a:t>Progressive degeneration of neurons in brain</a:t>
            </a:r>
          </a:p>
          <a:p>
            <a:pPr marL="285750" lvl="1" eaLnBrk="1" hangingPunct="1">
              <a:spcBef>
                <a:spcPts val="600"/>
              </a:spcBef>
              <a:buClr>
                <a:srgbClr val="2B822B"/>
              </a:buClr>
              <a:buSzPct val="100000"/>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400" dirty="0"/>
              <a:t>Mutation for huntingtin protein</a:t>
            </a:r>
          </a:p>
          <a:p>
            <a:pPr marL="285750" lvl="1" eaLnBrk="1" hangingPunct="1">
              <a:spcBef>
                <a:spcPts val="600"/>
              </a:spcBef>
              <a:buClr>
                <a:srgbClr val="2B822B"/>
              </a:buClr>
              <a:buSzPct val="100000"/>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400" dirty="0"/>
              <a:t>Patients appear normal until middle-aged—usually after having children</a:t>
            </a:r>
          </a:p>
          <a:p>
            <a:pPr marL="285750" lvl="1" eaLnBrk="1" hangingPunct="1">
              <a:spcBef>
                <a:spcPts val="600"/>
              </a:spcBef>
              <a:buClr>
                <a:srgbClr val="2B822B"/>
              </a:buClr>
              <a:buSzPct val="100000"/>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lang="en-US" altLang="en-US" sz="2400" dirty="0"/>
              <a:t>Test for presence of gene</a:t>
            </a:r>
          </a:p>
        </p:txBody>
      </p:sp>
      <p:pic>
        <p:nvPicPr>
          <p:cNvPr id="9" name="Picture 8" descr="Huntington disease results from a loss of neurons in the brain.">
            <a:extLst>
              <a:ext uri="{FF2B5EF4-FFF2-40B4-BE49-F238E27FC236}">
                <a16:creationId xmlns:a16="http://schemas.microsoft.com/office/drawing/2014/main" id="{61E499B0-055C-443D-968F-09FE58F11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030" y="1885500"/>
            <a:ext cx="4340394" cy="3215335"/>
          </a:xfrm>
          <a:prstGeom prst="rect">
            <a:avLst/>
          </a:prstGeom>
        </p:spPr>
      </p:pic>
      <p:sp>
        <p:nvSpPr>
          <p:cNvPr id="6" name="Text Placeholder 5">
            <a:extLst>
              <a:ext uri="{FF2B5EF4-FFF2-40B4-BE49-F238E27FC236}">
                <a16:creationId xmlns:a16="http://schemas.microsoft.com/office/drawing/2014/main" id="{E48B6BBC-21BE-4C14-A275-CC9864AF49BC}"/>
              </a:ext>
            </a:extLst>
          </p:cNvPr>
          <p:cNvSpPr>
            <a:spLocks noGrp="1"/>
          </p:cNvSpPr>
          <p:nvPr>
            <p:ph type="body" sz="quarter" idx="11"/>
          </p:nvPr>
        </p:nvSpPr>
        <p:spPr>
          <a:xfrm>
            <a:off x="4814248" y="3662149"/>
            <a:ext cx="1828799" cy="228600"/>
          </a:xfrm>
        </p:spPr>
        <p:txBody>
          <a:bodyPr/>
          <a:lstStyle>
            <a:lvl1pPr marL="0" indent="0">
              <a:buNone/>
              <a:defRPr sz="1000"/>
            </a:lvl1pPr>
          </a:lstStyle>
          <a:p>
            <a:pPr lvl="0"/>
            <a:r>
              <a:rPr lang="en-US" sz="920" dirty="0"/>
              <a:t>Many neurons in normal brain</a:t>
            </a:r>
          </a:p>
        </p:txBody>
      </p:sp>
      <p:sp>
        <p:nvSpPr>
          <p:cNvPr id="7" name="Text Placeholder 5">
            <a:extLst>
              <a:ext uri="{FF2B5EF4-FFF2-40B4-BE49-F238E27FC236}">
                <a16:creationId xmlns:a16="http://schemas.microsoft.com/office/drawing/2014/main" id="{FE4AF0AB-BCB1-4515-9DB8-05AC96C16E6F}"/>
              </a:ext>
            </a:extLst>
          </p:cNvPr>
          <p:cNvSpPr>
            <a:spLocks noGrp="1"/>
          </p:cNvSpPr>
          <p:nvPr>
            <p:ph type="body" sz="quarter" idx="13"/>
          </p:nvPr>
        </p:nvSpPr>
        <p:spPr>
          <a:xfrm>
            <a:off x="6720288" y="4779480"/>
            <a:ext cx="2155210" cy="202136"/>
          </a:xfrm>
        </p:spPr>
        <p:txBody>
          <a:bodyPr/>
          <a:lstStyle>
            <a:lvl1pPr marL="0" indent="0">
              <a:buNone/>
              <a:defRPr sz="1000"/>
            </a:lvl1pPr>
          </a:lstStyle>
          <a:p>
            <a:pPr lvl="0"/>
            <a:r>
              <a:rPr lang="en-US" sz="920" dirty="0"/>
              <a:t>Loss of neurons in Huntington brain</a:t>
            </a:r>
          </a:p>
        </p:txBody>
      </p:sp>
      <p:sp>
        <p:nvSpPr>
          <p:cNvPr id="8" name="Text Placeholder 5">
            <a:extLst>
              <a:ext uri="{FF2B5EF4-FFF2-40B4-BE49-F238E27FC236}">
                <a16:creationId xmlns:a16="http://schemas.microsoft.com/office/drawing/2014/main" id="{026C6587-3779-49D3-A90F-54003CE27A65}"/>
              </a:ext>
            </a:extLst>
          </p:cNvPr>
          <p:cNvSpPr>
            <a:spLocks noGrp="1"/>
          </p:cNvSpPr>
          <p:nvPr>
            <p:ph type="body" sz="quarter" idx="14"/>
          </p:nvPr>
        </p:nvSpPr>
        <p:spPr>
          <a:xfrm>
            <a:off x="6339288" y="4964016"/>
            <a:ext cx="1447799" cy="152400"/>
          </a:xfrm>
        </p:spPr>
        <p:txBody>
          <a:bodyPr/>
          <a:lstStyle>
            <a:lvl1pPr marL="0" indent="0">
              <a:buNone/>
              <a:defRPr sz="1000"/>
            </a:lvl1pPr>
          </a:lstStyle>
          <a:p>
            <a:pPr lvl="0"/>
            <a:r>
              <a:rPr lang="en-US" sz="500" dirty="0"/>
              <a:t>(both): © P. Hemachandra Reddy, Ph.D.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127"/>
            <a:ext cx="8228013" cy="661735"/>
          </a:xfrm>
        </p:spPr>
        <p:txBody>
          <a:bodyPr/>
          <a:lstStyle/>
          <a:p>
            <a:r>
              <a:rPr lang="en-US" altLang="en-US" dirty="0"/>
              <a:t>10.3 Beyond Mendel’s Laws</a:t>
            </a:r>
            <a:endParaRPr lang="en-US" dirty="0"/>
          </a:p>
        </p:txBody>
      </p:sp>
      <p:sp>
        <p:nvSpPr>
          <p:cNvPr id="4" name="Content Placeholder 3"/>
          <p:cNvSpPr>
            <a:spLocks noGrp="1"/>
          </p:cNvSpPr>
          <p:nvPr>
            <p:ph idx="1"/>
          </p:nvPr>
        </p:nvSpPr>
        <p:spPr>
          <a:xfrm>
            <a:off x="804533" y="1447800"/>
            <a:ext cx="7696199" cy="4676775"/>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Incomplete dominance</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Heterozygote has intermediate phenotype</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solidFill>
                  <a:schemeClr val="tx1"/>
                </a:solidFill>
              </a:rPr>
              <a:t>Familial hypercholes-terolemia is an example in humans. Persons with one mutated allele have an abnormally high level of cholesterol in the blood, and those with two mutated alleles have a higher level still. </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Human wavy hair is intermediate between curly and straight hair.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7260"/>
            <a:ext cx="8228013" cy="709469"/>
          </a:xfrm>
        </p:spPr>
        <p:txBody>
          <a:bodyPr/>
          <a:lstStyle/>
          <a:p>
            <a:r>
              <a:rPr lang="en-US" altLang="en-US" dirty="0"/>
              <a:t>Figure 10.16 Incomplete Dominance</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597" b="2136"/>
          <a:stretch/>
        </p:blipFill>
        <p:spPr>
          <a:xfrm>
            <a:off x="493776" y="1283368"/>
            <a:ext cx="8156448" cy="4827077"/>
          </a:xfrm>
          <a:prstGeom prst="rect">
            <a:avLst/>
          </a:prstGeom>
        </p:spPr>
      </p:pic>
      <p:sp>
        <p:nvSpPr>
          <p:cNvPr id="4" name="Text Placeholder 5">
            <a:extLst>
              <a:ext uri="{FF2B5EF4-FFF2-40B4-BE49-F238E27FC236}">
                <a16:creationId xmlns:a16="http://schemas.microsoft.com/office/drawing/2014/main" id="{28B41C5D-E1FC-4DD9-A193-E5AD701DC4A8}"/>
              </a:ext>
            </a:extLst>
          </p:cNvPr>
          <p:cNvSpPr>
            <a:spLocks noGrp="1"/>
          </p:cNvSpPr>
          <p:nvPr>
            <p:ph type="body" sz="quarter" idx="14"/>
          </p:nvPr>
        </p:nvSpPr>
        <p:spPr>
          <a:xfrm>
            <a:off x="3544205" y="6072523"/>
            <a:ext cx="2057400" cy="152400"/>
          </a:xfrm>
        </p:spPr>
        <p:txBody>
          <a:bodyPr anchor="ctr"/>
          <a:lstStyle>
            <a:lvl1pPr marL="0" indent="0">
              <a:buNone/>
              <a:defRPr sz="1000"/>
            </a:lvl1pPr>
          </a:lstStyle>
          <a:p>
            <a:pPr lvl="0" algn="ctr"/>
            <a:r>
              <a:rPr lang="en-US" sz="800" dirty="0"/>
              <a:t>© Medical-On-Line/Alamy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4249"/>
            <a:ext cx="8228013" cy="695490"/>
          </a:xfrm>
        </p:spPr>
        <p:txBody>
          <a:bodyPr/>
          <a:lstStyle/>
          <a:p>
            <a:r>
              <a:rPr lang="en-US" dirty="0"/>
              <a:t>Mendel’s Experimental Procedure</a:t>
            </a:r>
          </a:p>
        </p:txBody>
      </p:sp>
      <p:sp>
        <p:nvSpPr>
          <p:cNvPr id="5" name="Content Placeholder 4"/>
          <p:cNvSpPr>
            <a:spLocks noGrp="1"/>
          </p:cNvSpPr>
          <p:nvPr>
            <p:ph idx="1"/>
          </p:nvPr>
        </p:nvSpPr>
        <p:spPr>
          <a:xfrm>
            <a:off x="800100" y="1447800"/>
            <a:ext cx="8077200" cy="49530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Mendel’s experimental procedure</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Used garden pea, </a:t>
            </a:r>
            <a:r>
              <a:rPr lang="en-US" altLang="en-US" sz="2400" i="1" dirty="0"/>
              <a:t>Pisum sativa</a:t>
            </a:r>
          </a:p>
          <a:p>
            <a:pPr marL="542925"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Easy to cultivate, short generation time</a:t>
            </a:r>
          </a:p>
          <a:p>
            <a:pPr marL="542925"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t>Normally self-pollinates but can be cross-pollinated by hand</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Chose true-breeding varieties—offspring were like the parent plants and each other</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Kept careful records of large number of experiments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His understanding of mathematical laws of probability helped interpret results.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Particulate theory of inheritance—based on the existence of minute particles (genes)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97185"/>
            <a:ext cx="8228013" cy="629618"/>
          </a:xfrm>
        </p:spPr>
        <p:txBody>
          <a:bodyPr/>
          <a:lstStyle/>
          <a:p>
            <a:r>
              <a:rPr lang="en-US" dirty="0"/>
              <a:t>Multiple-Allele Traits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793900" y="1453209"/>
                <a:ext cx="4844900" cy="5009146"/>
              </a:xfrm>
            </p:spPr>
            <p:txBody>
              <a:bodyPr/>
              <a:lstStyle/>
              <a:p>
                <a:pPr marL="0" indent="0" eaLnBrk="1" hangingPunct="1">
                  <a:lnSpc>
                    <a:spcPct val="90000"/>
                  </a:lnSpc>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Multiple-allele traits</a:t>
                </a:r>
              </a:p>
              <a:p>
                <a:pPr marL="285750" lvl="1" eaLnBrk="1" hangingPunct="1">
                  <a:lnSpc>
                    <a:spcPct val="90000"/>
                  </a:lnSpc>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ABO blood group inheritance has three alleles</a:t>
                </a:r>
              </a:p>
              <a:p>
                <a:pPr marL="512763" lvl="2" eaLnBrk="1" hangingPunct="1">
                  <a:lnSpc>
                    <a:spcPct val="90000"/>
                  </a:lnSpc>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14:m>
                  <m:oMath xmlns:m="http://schemas.openxmlformats.org/officeDocument/2006/math">
                    <m:sSup>
                      <m:sSupPr>
                        <m:ctrlPr>
                          <a:rPr lang="en-US" altLang="en-US" sz="2000" i="1" smtClean="0">
                            <a:latin typeface="Cambria Math" panose="02040503050406030204" pitchFamily="18" charset="0"/>
                          </a:rPr>
                        </m:ctrlPr>
                      </m:sSupPr>
                      <m:e>
                        <m:r>
                          <a:rPr lang="en-US" altLang="en-US" sz="2000" b="0" i="1" smtClean="0">
                            <a:latin typeface="Cambria Math" panose="02040503050406030204" pitchFamily="18" charset="0"/>
                          </a:rPr>
                          <m:t>𝐼</m:t>
                        </m:r>
                      </m:e>
                      <m:sup>
                        <m:r>
                          <a:rPr lang="en-US" altLang="en-US" sz="2000" b="0" i="1" smtClean="0">
                            <a:latin typeface="Cambria Math" panose="02040503050406030204" pitchFamily="18" charset="0"/>
                          </a:rPr>
                          <m:t>𝐴</m:t>
                        </m:r>
                      </m:sup>
                    </m:sSup>
                  </m:oMath>
                </a14:m>
                <a:r>
                  <a:rPr lang="en-US" altLang="en-US" sz="2000" dirty="0"/>
                  <a:t> = A antigen on red blood cells</a:t>
                </a:r>
              </a:p>
              <a:p>
                <a:pPr marL="512763" lvl="2" eaLnBrk="1" hangingPunct="1">
                  <a:lnSpc>
                    <a:spcPct val="90000"/>
                  </a:lnSpc>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14:m>
                  <m:oMath xmlns:m="http://schemas.openxmlformats.org/officeDocument/2006/math">
                    <m:sSup>
                      <m:sSupPr>
                        <m:ctrlPr>
                          <a:rPr lang="en-US" altLang="en-US" sz="2000" i="1" smtClean="0">
                            <a:latin typeface="Cambria Math" panose="02040503050406030204" pitchFamily="18" charset="0"/>
                          </a:rPr>
                        </m:ctrlPr>
                      </m:sSupPr>
                      <m:e>
                        <m:r>
                          <a:rPr lang="en-US" altLang="en-US" sz="2000" b="0" i="1" smtClean="0">
                            <a:latin typeface="Cambria Math" panose="02040503050406030204" pitchFamily="18" charset="0"/>
                          </a:rPr>
                          <m:t>𝐼</m:t>
                        </m:r>
                      </m:e>
                      <m:sup>
                        <m:r>
                          <a:rPr lang="en-US" altLang="en-US" sz="2000" b="0" i="1" smtClean="0">
                            <a:latin typeface="Cambria Math" panose="02040503050406030204" pitchFamily="18" charset="0"/>
                          </a:rPr>
                          <m:t>𝐵</m:t>
                        </m:r>
                      </m:sup>
                    </m:sSup>
                  </m:oMath>
                </a14:m>
                <a:r>
                  <a:rPr lang="en-US" altLang="en-US" sz="2000" dirty="0"/>
                  <a:t> = B antigen on red blood cells</a:t>
                </a:r>
              </a:p>
              <a:p>
                <a:pPr marL="512763" lvl="2" eaLnBrk="1" hangingPunct="1">
                  <a:lnSpc>
                    <a:spcPct val="90000"/>
                  </a:lnSpc>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t>i</a:t>
                </a:r>
                <a:r>
                  <a:rPr lang="en-US" altLang="en-US" sz="2000" dirty="0"/>
                  <a:t> = neither A nor B antigen on red blood cells</a:t>
                </a:r>
              </a:p>
              <a:p>
                <a:pPr marL="285750" lvl="1" eaLnBrk="1" hangingPunct="1">
                  <a:lnSpc>
                    <a:spcPct val="90000"/>
                  </a:lnSpc>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Each person has only two of the three alleles</a:t>
                </a:r>
              </a:p>
              <a:p>
                <a:pPr marL="285750" lvl="1" eaLnBrk="1" hangingPunct="1">
                  <a:lnSpc>
                    <a:spcPct val="90000"/>
                  </a:lnSpc>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Both </a:t>
                </a:r>
                <a14:m>
                  <m:oMath xmlns:m="http://schemas.openxmlformats.org/officeDocument/2006/math">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𝐼</m:t>
                        </m:r>
                      </m:e>
                      <m:sup>
                        <m:r>
                          <a:rPr lang="en-US" altLang="en-US" sz="2400" b="0" i="1" smtClean="0">
                            <a:latin typeface="Cambria Math" panose="02040503050406030204" pitchFamily="18" charset="0"/>
                          </a:rPr>
                          <m:t>𝐴</m:t>
                        </m:r>
                      </m:sup>
                    </m:sSup>
                  </m:oMath>
                </a14:m>
                <a:r>
                  <a:rPr lang="en-US" altLang="en-US" sz="2400" dirty="0"/>
                  <a:t> and </a:t>
                </a:r>
                <a14:m>
                  <m:oMath xmlns:m="http://schemas.openxmlformats.org/officeDocument/2006/math">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𝐼</m:t>
                        </m:r>
                      </m:e>
                      <m:sup>
                        <m:r>
                          <a:rPr lang="en-US" altLang="en-US" sz="2400" b="0" i="1" smtClean="0">
                            <a:latin typeface="Cambria Math" panose="02040503050406030204" pitchFamily="18" charset="0"/>
                          </a:rPr>
                          <m:t>𝐵</m:t>
                        </m:r>
                      </m:sup>
                    </m:sSup>
                  </m:oMath>
                </a14:m>
                <a:r>
                  <a:rPr lang="en-US" altLang="en-US" sz="2400" dirty="0"/>
                  <a:t> are dominant to </a:t>
                </a:r>
                <a:r>
                  <a:rPr lang="en-US" altLang="en-US" sz="2400" i="1" dirty="0"/>
                  <a:t>i</a:t>
                </a:r>
              </a:p>
              <a:p>
                <a:pPr marL="285750" lvl="1" eaLnBrk="1" hangingPunct="1">
                  <a:lnSpc>
                    <a:spcPct val="90000"/>
                  </a:lnSpc>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14:m>
                  <m:oMath xmlns:m="http://schemas.openxmlformats.org/officeDocument/2006/math">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𝐼</m:t>
                        </m:r>
                      </m:e>
                      <m:sup>
                        <m:r>
                          <a:rPr lang="en-US" altLang="en-US" sz="2400" b="0" i="1" smtClean="0">
                            <a:latin typeface="Cambria Math" panose="02040503050406030204" pitchFamily="18" charset="0"/>
                          </a:rPr>
                          <m:t>𝐴</m:t>
                        </m:r>
                      </m:sup>
                    </m:sSup>
                  </m:oMath>
                </a14:m>
                <a:r>
                  <a:rPr lang="en-US" altLang="en-US" sz="2400" dirty="0"/>
                  <a:t> and </a:t>
                </a:r>
                <a14:m>
                  <m:oMath xmlns:m="http://schemas.openxmlformats.org/officeDocument/2006/math">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𝐼</m:t>
                        </m:r>
                      </m:e>
                      <m:sup>
                        <m:r>
                          <a:rPr lang="en-US" altLang="en-US" sz="2400" b="0" i="1" smtClean="0">
                            <a:latin typeface="Cambria Math" panose="02040503050406030204" pitchFamily="18" charset="0"/>
                          </a:rPr>
                          <m:t>𝐵</m:t>
                        </m:r>
                      </m:sup>
                    </m:sSup>
                  </m:oMath>
                </a14:m>
                <a:r>
                  <a:rPr lang="en-US" altLang="en-US" sz="2400" dirty="0"/>
                  <a:t> are codominant—both will be expressed equally in the heterozygote</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793900" y="1453209"/>
                <a:ext cx="4844900" cy="5009146"/>
              </a:xfrm>
              <a:blipFill>
                <a:blip r:embed="rId3"/>
                <a:stretch>
                  <a:fillRect l="-2642" t="-2068" r="-3145" b="-2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9">
                <a:extLst>
                  <a:ext uri="{FF2B5EF4-FFF2-40B4-BE49-F238E27FC236}">
                    <a16:creationId xmlns:a16="http://schemas.microsoft.com/office/drawing/2014/main" id="{E30B073B-946F-4C88-A68F-E0FA60961315}"/>
                  </a:ext>
                </a:extLst>
              </p:cNvPr>
              <p:cNvSpPr>
                <a:spLocks noGrp="1"/>
              </p:cNvSpPr>
              <p:nvPr>
                <p:ph type="body" sz="quarter" idx="15"/>
              </p:nvPr>
            </p:nvSpPr>
            <p:spPr>
              <a:xfrm>
                <a:off x="5870574" y="1463842"/>
                <a:ext cx="3273426" cy="2133600"/>
              </a:xfrm>
            </p:spPr>
            <p:txBody>
              <a:bodyPr/>
              <a:lstStyle/>
              <a:p>
                <a:pPr marL="0" lvl="0" indent="0" eaLnBrk="1" hangingPunct="1">
                  <a:spcBef>
                    <a:spcPts val="600"/>
                  </a:spcBef>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Type A =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b="0" i="1" smtClean="0">
                            <a:latin typeface="Cambria Math" panose="02040503050406030204" pitchFamily="18" charset="0"/>
                          </a:rPr>
                          <m:t>𝐼</m:t>
                        </m:r>
                      </m:e>
                      <m:sup>
                        <m:r>
                          <a:rPr lang="en-US" altLang="en-US" sz="2800" b="0" i="1" smtClean="0">
                            <a:latin typeface="Cambria Math" panose="02040503050406030204" pitchFamily="18" charset="0"/>
                          </a:rPr>
                          <m:t>𝐴</m:t>
                        </m:r>
                      </m:sup>
                    </m:sSup>
                    <m:sSup>
                      <m:sSupPr>
                        <m:ctrlPr>
                          <a:rPr lang="en-US" altLang="en-US" sz="2800" i="1" smtClean="0">
                            <a:latin typeface="Cambria Math" panose="02040503050406030204" pitchFamily="18" charset="0"/>
                          </a:rPr>
                        </m:ctrlPr>
                      </m:sSupPr>
                      <m:e>
                        <m:r>
                          <a:rPr lang="en-US" altLang="en-US" sz="2800" b="0" i="1" smtClean="0">
                            <a:latin typeface="Cambria Math" panose="02040503050406030204" pitchFamily="18" charset="0"/>
                          </a:rPr>
                          <m:t>𝐼</m:t>
                        </m:r>
                      </m:e>
                      <m:sup>
                        <m:r>
                          <a:rPr lang="en-US" altLang="en-US" sz="2800" b="0" i="1" smtClean="0">
                            <a:latin typeface="Cambria Math" panose="02040503050406030204" pitchFamily="18" charset="0"/>
                          </a:rPr>
                          <m:t>𝐴</m:t>
                        </m:r>
                      </m:sup>
                    </m:sSup>
                  </m:oMath>
                </a14:m>
                <a:r>
                  <a:rPr lang="en-US" altLang="en-US" sz="2800" dirty="0"/>
                  <a:t>,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b="0" i="1" smtClean="0">
                            <a:latin typeface="Cambria Math" panose="02040503050406030204" pitchFamily="18" charset="0"/>
                          </a:rPr>
                          <m:t>𝐼</m:t>
                        </m:r>
                      </m:e>
                      <m:sup>
                        <m:r>
                          <a:rPr lang="en-US" altLang="en-US" sz="2800" b="0" i="1" smtClean="0">
                            <a:latin typeface="Cambria Math" panose="02040503050406030204" pitchFamily="18" charset="0"/>
                          </a:rPr>
                          <m:t>𝐴</m:t>
                        </m:r>
                      </m:sup>
                    </m:sSup>
                    <m:r>
                      <a:rPr lang="en-US" altLang="en-US" sz="2800" b="0" i="1" smtClean="0">
                        <a:latin typeface="Cambria Math" panose="02040503050406030204" pitchFamily="18" charset="0"/>
                      </a:rPr>
                      <m:t>𝑖</m:t>
                    </m:r>
                  </m:oMath>
                </a14:m>
                <a:endParaRPr lang="en-US" altLang="en-US" sz="2800" i="1" dirty="0"/>
              </a:p>
              <a:p>
                <a:pPr marL="0" lvl="0" indent="0" eaLnBrk="1" hangingPunct="1">
                  <a:spcBef>
                    <a:spcPts val="600"/>
                  </a:spcBef>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Type B = </a:t>
                </a:r>
                <a14:m>
                  <m:oMath xmlns:m="http://schemas.openxmlformats.org/officeDocument/2006/math">
                    <m:sSup>
                      <m:sSupPr>
                        <m:ctrlPr>
                          <a:rPr lang="en-US" altLang="en-US" sz="2800" i="1">
                            <a:latin typeface="Cambria Math" panose="02040503050406030204" pitchFamily="18" charset="0"/>
                          </a:rPr>
                        </m:ctrlPr>
                      </m:sSupPr>
                      <m:e>
                        <m:r>
                          <a:rPr lang="en-US" altLang="en-US" sz="2800" i="1">
                            <a:latin typeface="Cambria Math" panose="02040503050406030204" pitchFamily="18" charset="0"/>
                          </a:rPr>
                          <m:t>𝐼</m:t>
                        </m:r>
                      </m:e>
                      <m:sup>
                        <m:r>
                          <a:rPr lang="en-US" altLang="en-US" sz="2800" b="0" i="1" smtClean="0">
                            <a:latin typeface="Cambria Math" panose="02040503050406030204" pitchFamily="18" charset="0"/>
                          </a:rPr>
                          <m:t>𝐵</m:t>
                        </m:r>
                      </m:sup>
                    </m:sSup>
                    <m:sSup>
                      <m:sSupPr>
                        <m:ctrlPr>
                          <a:rPr lang="en-US" altLang="en-US" sz="2800" i="1">
                            <a:latin typeface="Cambria Math" panose="02040503050406030204" pitchFamily="18" charset="0"/>
                          </a:rPr>
                        </m:ctrlPr>
                      </m:sSupPr>
                      <m:e>
                        <m:r>
                          <a:rPr lang="en-US" altLang="en-US" sz="2800" i="1">
                            <a:latin typeface="Cambria Math" panose="02040503050406030204" pitchFamily="18" charset="0"/>
                          </a:rPr>
                          <m:t>𝐼</m:t>
                        </m:r>
                      </m:e>
                      <m:sup>
                        <m:r>
                          <a:rPr lang="en-US" altLang="en-US" sz="2800" b="0" i="1" smtClean="0">
                            <a:latin typeface="Cambria Math" panose="02040503050406030204" pitchFamily="18" charset="0"/>
                          </a:rPr>
                          <m:t>𝐵</m:t>
                        </m:r>
                      </m:sup>
                    </m:sSup>
                  </m:oMath>
                </a14:m>
                <a:r>
                  <a:rPr lang="en-US" altLang="en-US" sz="2800" dirty="0"/>
                  <a:t>, </a:t>
                </a:r>
                <a14:m>
                  <m:oMath xmlns:m="http://schemas.openxmlformats.org/officeDocument/2006/math">
                    <m:sSup>
                      <m:sSupPr>
                        <m:ctrlPr>
                          <a:rPr lang="en-US" altLang="en-US" sz="2800" i="1">
                            <a:latin typeface="Cambria Math" panose="02040503050406030204" pitchFamily="18" charset="0"/>
                          </a:rPr>
                        </m:ctrlPr>
                      </m:sSupPr>
                      <m:e>
                        <m:r>
                          <a:rPr lang="en-US" altLang="en-US" sz="2800" i="1">
                            <a:latin typeface="Cambria Math" panose="02040503050406030204" pitchFamily="18" charset="0"/>
                          </a:rPr>
                          <m:t>𝐼</m:t>
                        </m:r>
                      </m:e>
                      <m:sup>
                        <m:r>
                          <a:rPr lang="en-US" altLang="en-US" sz="2800" b="0" i="1" smtClean="0">
                            <a:latin typeface="Cambria Math" panose="02040503050406030204" pitchFamily="18" charset="0"/>
                          </a:rPr>
                          <m:t>𝐵</m:t>
                        </m:r>
                      </m:sup>
                    </m:sSup>
                    <m:r>
                      <a:rPr lang="en-US" altLang="en-US" sz="2800" i="1">
                        <a:latin typeface="Cambria Math" panose="02040503050406030204" pitchFamily="18" charset="0"/>
                      </a:rPr>
                      <m:t>𝑖</m:t>
                    </m:r>
                  </m:oMath>
                </a14:m>
                <a:endParaRPr lang="en-US" altLang="en-US" sz="2800" i="1" dirty="0"/>
              </a:p>
              <a:p>
                <a:pPr marL="0" lvl="0" indent="0" eaLnBrk="1" hangingPunct="1">
                  <a:spcBef>
                    <a:spcPts val="600"/>
                  </a:spcBef>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Type AB = </a:t>
                </a:r>
                <a14:m>
                  <m:oMath xmlns:m="http://schemas.openxmlformats.org/officeDocument/2006/math">
                    <m:sSup>
                      <m:sSupPr>
                        <m:ctrlPr>
                          <a:rPr lang="en-US" altLang="en-US" sz="2800" i="1">
                            <a:latin typeface="Cambria Math" panose="02040503050406030204" pitchFamily="18" charset="0"/>
                          </a:rPr>
                        </m:ctrlPr>
                      </m:sSupPr>
                      <m:e>
                        <m:r>
                          <a:rPr lang="en-US" altLang="en-US" sz="2800" i="1">
                            <a:latin typeface="Cambria Math" panose="02040503050406030204" pitchFamily="18" charset="0"/>
                          </a:rPr>
                          <m:t>𝐼</m:t>
                        </m:r>
                      </m:e>
                      <m:sup>
                        <m:r>
                          <a:rPr lang="en-US" altLang="en-US" sz="2800" i="1">
                            <a:latin typeface="Cambria Math" panose="02040503050406030204" pitchFamily="18" charset="0"/>
                          </a:rPr>
                          <m:t>𝐴</m:t>
                        </m:r>
                      </m:sup>
                    </m:sSup>
                    <m:sSup>
                      <m:sSupPr>
                        <m:ctrlPr>
                          <a:rPr lang="en-US" altLang="en-US" sz="2800" i="1">
                            <a:latin typeface="Cambria Math" panose="02040503050406030204" pitchFamily="18" charset="0"/>
                          </a:rPr>
                        </m:ctrlPr>
                      </m:sSupPr>
                      <m:e>
                        <m:r>
                          <a:rPr lang="en-US" altLang="en-US" sz="2800" i="1">
                            <a:latin typeface="Cambria Math" panose="02040503050406030204" pitchFamily="18" charset="0"/>
                          </a:rPr>
                          <m:t>𝐼</m:t>
                        </m:r>
                      </m:e>
                      <m:sup>
                        <m:r>
                          <a:rPr lang="en-US" altLang="en-US" sz="2800" b="0" i="1" smtClean="0">
                            <a:latin typeface="Cambria Math" panose="02040503050406030204" pitchFamily="18" charset="0"/>
                          </a:rPr>
                          <m:t>𝐵</m:t>
                        </m:r>
                      </m:sup>
                    </m:sSup>
                  </m:oMath>
                </a14:m>
                <a:r>
                  <a:rPr lang="en-US" altLang="en-US" sz="2800" dirty="0"/>
                  <a:t> Type O = </a:t>
                </a:r>
                <a:r>
                  <a:rPr lang="en-US" altLang="en-US" sz="2800" i="1" dirty="0"/>
                  <a:t>ii</a:t>
                </a:r>
                <a:endParaRPr lang="en-US" altLang="en-US" sz="2800" dirty="0"/>
              </a:p>
            </p:txBody>
          </p:sp>
        </mc:Choice>
        <mc:Fallback xmlns="">
          <p:sp>
            <p:nvSpPr>
              <p:cNvPr id="6" name="Text Placeholder 9">
                <a:extLst>
                  <a:ext uri="{FF2B5EF4-FFF2-40B4-BE49-F238E27FC236}">
                    <a16:creationId xmlns:a16="http://schemas.microsoft.com/office/drawing/2014/main" id="{E30B073B-946F-4C88-A68F-E0FA60961315}"/>
                  </a:ext>
                </a:extLst>
              </p:cNvPr>
              <p:cNvSpPr>
                <a:spLocks noGrp="1" noRot="1" noChangeAspect="1" noMove="1" noResize="1" noEditPoints="1" noAdjustHandles="1" noChangeArrowheads="1" noChangeShapeType="1" noTextEdit="1"/>
              </p:cNvSpPr>
              <p:nvPr>
                <p:ph type="body" sz="quarter" idx="15"/>
              </p:nvPr>
            </p:nvSpPr>
            <p:spPr>
              <a:xfrm>
                <a:off x="5870574" y="1463842"/>
                <a:ext cx="3273426" cy="2133600"/>
              </a:xfrm>
              <a:blipFill>
                <a:blip r:embed="rId4"/>
                <a:stretch>
                  <a:fillRect l="-3911" t="-2857"/>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10.17 Inheritance of ABO Blood Type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635"/>
          <a:stretch/>
        </p:blipFill>
        <p:spPr>
          <a:xfrm>
            <a:off x="2379204" y="1475874"/>
            <a:ext cx="4385593" cy="50103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101"/>
            <a:ext cx="8228013" cy="681786"/>
          </a:xfrm>
        </p:spPr>
        <p:txBody>
          <a:bodyPr/>
          <a:lstStyle/>
          <a:p>
            <a:r>
              <a:rPr lang="en-US" dirty="0"/>
              <a:t>Polygenic Inheritance</a:t>
            </a:r>
          </a:p>
        </p:txBody>
      </p:sp>
      <p:sp>
        <p:nvSpPr>
          <p:cNvPr id="5" name="Content Placeholder 4"/>
          <p:cNvSpPr>
            <a:spLocks noGrp="1"/>
          </p:cNvSpPr>
          <p:nvPr>
            <p:ph idx="1"/>
          </p:nvPr>
        </p:nvSpPr>
        <p:spPr>
          <a:xfrm>
            <a:off x="793899" y="1143000"/>
            <a:ext cx="8077200" cy="54102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Polygenic inheritance</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Trait is governed by two or more sets of alleles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Each dominant allele has a quantitative effect on phenotype and effects are additive</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Result in continuous variation—bell-shaped curve</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Multifactorial traits—polygenic traits subject to environmental effects</a:t>
            </a:r>
          </a:p>
          <a:p>
            <a:pPr marL="512763"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Cleft lip, diabetes, schizophrenia, allergies, cancer</a:t>
            </a:r>
          </a:p>
          <a:p>
            <a:pPr marL="512763" lvl="2" eaLnBrk="1" hangingPunct="1">
              <a:spcBef>
                <a:spcPts val="6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Due to combined action of many genes plus environmental influences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10.18 Height in Humans, a Polygenic Trait</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040" b="1639"/>
          <a:stretch/>
        </p:blipFill>
        <p:spPr>
          <a:xfrm>
            <a:off x="1900506" y="1411706"/>
            <a:ext cx="5342988" cy="5043686"/>
          </a:xfrm>
          <a:prstGeom prst="rect">
            <a:avLst/>
          </a:prstGeom>
        </p:spPr>
      </p:pic>
      <p:sp>
        <p:nvSpPr>
          <p:cNvPr id="5" name="Text Placeholder 5">
            <a:extLst>
              <a:ext uri="{FF2B5EF4-FFF2-40B4-BE49-F238E27FC236}">
                <a16:creationId xmlns:a16="http://schemas.microsoft.com/office/drawing/2014/main" id="{0444AD38-3508-41A6-A297-FC82490BCFB9}"/>
              </a:ext>
            </a:extLst>
          </p:cNvPr>
          <p:cNvSpPr>
            <a:spLocks noGrp="1"/>
          </p:cNvSpPr>
          <p:nvPr>
            <p:ph type="body" sz="quarter" idx="12"/>
          </p:nvPr>
        </p:nvSpPr>
        <p:spPr>
          <a:xfrm>
            <a:off x="3460844" y="6413314"/>
            <a:ext cx="2209800" cy="152400"/>
          </a:xfrm>
        </p:spPr>
        <p:txBody>
          <a:bodyPr anchor="ctr"/>
          <a:lstStyle>
            <a:lvl1pPr marL="0" indent="0">
              <a:buNone/>
              <a:defRPr sz="1000"/>
            </a:lvl1pPr>
          </a:lstStyle>
          <a:p>
            <a:pPr lvl="0" algn="ctr"/>
            <a:r>
              <a:rPr lang="en-US" sz="630" dirty="0"/>
              <a:t>© David Hyde and Wayne Falda/McGraw-Hill Education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4152"/>
            <a:ext cx="8228013" cy="575684"/>
          </a:xfrm>
        </p:spPr>
        <p:txBody>
          <a:bodyPr/>
          <a:lstStyle/>
          <a:p>
            <a:r>
              <a:rPr lang="en-US" dirty="0"/>
              <a:t>Environmental Influences</a:t>
            </a:r>
          </a:p>
        </p:txBody>
      </p:sp>
      <p:sp>
        <p:nvSpPr>
          <p:cNvPr id="4" name="Content Placeholder 3"/>
          <p:cNvSpPr>
            <a:spLocks noGrp="1"/>
          </p:cNvSpPr>
          <p:nvPr>
            <p:ph idx="1"/>
          </p:nvPr>
        </p:nvSpPr>
        <p:spPr>
          <a:xfrm>
            <a:off x="800099" y="1495425"/>
            <a:ext cx="7772401" cy="3076575"/>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Environmental influences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In response to UV radiation, melanin is produced. </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Human production of melanin in skin increases closer to the equator to protect skin from radiation.</a:t>
            </a:r>
          </a:p>
        </p:txBody>
      </p:sp>
      <p:pic>
        <p:nvPicPr>
          <p:cNvPr id="5" name="Picture 4" descr="Skin color is a polygenic trait."/>
          <p:cNvPicPr>
            <a:picLocks noChangeAspect="1"/>
          </p:cNvPicPr>
          <p:nvPr/>
        </p:nvPicPr>
        <p:blipFill rotWithShape="1">
          <a:blip r:embed="rId3" cstate="print">
            <a:extLst>
              <a:ext uri="{28A0092B-C50C-407E-A947-70E740481C1C}">
                <a14:useLocalDpi xmlns:a14="http://schemas.microsoft.com/office/drawing/2010/main" val="0"/>
              </a:ext>
            </a:extLst>
          </a:blip>
          <a:srcRect t="6073"/>
          <a:stretch/>
        </p:blipFill>
        <p:spPr>
          <a:xfrm>
            <a:off x="1776677" y="4523874"/>
            <a:ext cx="5590646" cy="193407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8408" y="397185"/>
            <a:ext cx="6165597" cy="629618"/>
          </a:xfrm>
        </p:spPr>
        <p:txBody>
          <a:bodyPr/>
          <a:lstStyle/>
          <a:p>
            <a:r>
              <a:rPr lang="en-US" dirty="0"/>
              <a:t>Gene Interactions</a:t>
            </a:r>
          </a:p>
        </p:txBody>
      </p:sp>
      <p:sp>
        <p:nvSpPr>
          <p:cNvPr id="5" name="Content Placeholder 4"/>
          <p:cNvSpPr>
            <a:spLocks noGrp="1"/>
          </p:cNvSpPr>
          <p:nvPr>
            <p:ph idx="1"/>
          </p:nvPr>
        </p:nvSpPr>
        <p:spPr>
          <a:xfrm>
            <a:off x="457200" y="1447801"/>
            <a:ext cx="8228013" cy="1143000"/>
          </a:xfrm>
        </p:spPr>
        <p:txBody>
          <a:bodyPr/>
          <a:lstStyle/>
          <a:p>
            <a:pPr>
              <a:buFont typeface="Arial" charset="0"/>
              <a:buChar char="•"/>
            </a:pPr>
            <a:r>
              <a:rPr lang="en-US" dirty="0"/>
              <a:t>Multiple pigments are involved in determining eye color</a:t>
            </a:r>
          </a:p>
        </p:txBody>
      </p:sp>
      <p:pic>
        <p:nvPicPr>
          <p:cNvPr id="2" name="Picture 1" descr="Multiple genes determine eye color in humans."/>
          <p:cNvPicPr>
            <a:picLocks noChangeAspect="1"/>
          </p:cNvPicPr>
          <p:nvPr/>
        </p:nvPicPr>
        <p:blipFill rotWithShape="1">
          <a:blip r:embed="rId3" cstate="print">
            <a:extLst>
              <a:ext uri="{28A0092B-C50C-407E-A947-70E740481C1C}">
                <a14:useLocalDpi xmlns:a14="http://schemas.microsoft.com/office/drawing/2010/main" val="0"/>
              </a:ext>
            </a:extLst>
          </a:blip>
          <a:srcRect t="7018" b="6090"/>
          <a:stretch/>
        </p:blipFill>
        <p:spPr>
          <a:xfrm>
            <a:off x="152400" y="2935705"/>
            <a:ext cx="8839200" cy="1712495"/>
          </a:xfrm>
          <a:prstGeom prst="rect">
            <a:avLst/>
          </a:prstGeom>
        </p:spPr>
      </p:pic>
      <p:sp>
        <p:nvSpPr>
          <p:cNvPr id="7" name="Text Placeholder 5">
            <a:extLst>
              <a:ext uri="{FF2B5EF4-FFF2-40B4-BE49-F238E27FC236}">
                <a16:creationId xmlns:a16="http://schemas.microsoft.com/office/drawing/2014/main" id="{4A5D5505-94F9-4B0C-ABB2-B6E5E2A985F8}"/>
              </a:ext>
            </a:extLst>
          </p:cNvPr>
          <p:cNvSpPr>
            <a:spLocks noGrp="1"/>
          </p:cNvSpPr>
          <p:nvPr>
            <p:ph type="body" sz="quarter" idx="12"/>
          </p:nvPr>
        </p:nvSpPr>
        <p:spPr>
          <a:xfrm>
            <a:off x="1419306" y="4582606"/>
            <a:ext cx="6324600" cy="265011"/>
          </a:xfrm>
        </p:spPr>
        <p:txBody>
          <a:bodyPr/>
          <a:lstStyle>
            <a:lvl1pPr marL="0" indent="0">
              <a:buNone/>
              <a:defRPr sz="1000"/>
            </a:lvl1pPr>
          </a:lstStyle>
          <a:p>
            <a:pPr lvl="0" algn="ctr"/>
            <a:r>
              <a:rPr lang="en-US" sz="920" dirty="0"/>
              <a:t>(red eye): © Mediscan/ Alamy Stock Photo; (brown eye): © Stylephotographs/123RF; (blue eye): © Lightpoet/123RF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215"/>
            <a:ext cx="8228013" cy="1496358"/>
          </a:xfrm>
        </p:spPr>
        <p:txBody>
          <a:bodyPr/>
          <a:lstStyle/>
          <a:p>
            <a:r>
              <a:rPr lang="en-US" altLang="en-US" dirty="0"/>
              <a:t>Figure 10.21 Marfan Syndrome, Multiple Effects of a Single Human Gene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236" b="-1"/>
          <a:stretch/>
        </p:blipFill>
        <p:spPr>
          <a:xfrm>
            <a:off x="2095838" y="1803042"/>
            <a:ext cx="4952324" cy="470191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0635" y="390858"/>
            <a:ext cx="3901143" cy="642273"/>
          </a:xfrm>
        </p:spPr>
        <p:txBody>
          <a:bodyPr/>
          <a:lstStyle/>
          <a:p>
            <a:r>
              <a:rPr lang="en-US" dirty="0"/>
              <a:t>Pleiotropy</a:t>
            </a:r>
          </a:p>
        </p:txBody>
      </p:sp>
      <p:sp>
        <p:nvSpPr>
          <p:cNvPr id="5" name="Content Placeholder 4"/>
          <p:cNvSpPr>
            <a:spLocks noGrp="1"/>
          </p:cNvSpPr>
          <p:nvPr>
            <p:ph idx="1"/>
          </p:nvPr>
        </p:nvSpPr>
        <p:spPr>
          <a:xfrm>
            <a:off x="800100" y="1447801"/>
            <a:ext cx="7620000" cy="26670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Pleiotropy</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Single genes have more than one effect.</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Marfan syndrome is due to production of abnormal connective tissue.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50212" y="374476"/>
            <a:ext cx="3041988" cy="675036"/>
          </a:xfrm>
        </p:spPr>
        <p:txBody>
          <a:bodyPr/>
          <a:lstStyle/>
          <a:p>
            <a:r>
              <a:rPr lang="en-US" dirty="0"/>
              <a:t>Linkage</a:t>
            </a:r>
          </a:p>
        </p:txBody>
      </p:sp>
      <p:sp>
        <p:nvSpPr>
          <p:cNvPr id="5" name="Content Placeholder 4"/>
          <p:cNvSpPr>
            <a:spLocks noGrp="1"/>
          </p:cNvSpPr>
          <p:nvPr>
            <p:ph idx="1"/>
          </p:nvPr>
        </p:nvSpPr>
        <p:spPr>
          <a:xfrm>
            <a:off x="800100" y="1447800"/>
            <a:ext cx="8077200" cy="4800600"/>
          </a:xfrm>
        </p:spPr>
        <p:txBody>
          <a:bodyPr/>
          <a:lstStyle/>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Two traits on same chromosome—gene linkage</a:t>
            </a:r>
          </a:p>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Two traits on same chromosome do NOT segregate independently</a:t>
            </a:r>
          </a:p>
          <a:p>
            <a:pPr marL="0" indent="0" eaLnBrk="1" hangingPunct="1">
              <a:spcBef>
                <a:spcPts val="8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Recombination between linked genes</a:t>
            </a:r>
          </a:p>
          <a:p>
            <a:pPr marL="285750" lvl="1" eaLnBrk="1" hangingPunct="1">
              <a:spcBef>
                <a:spcPts val="7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Linked alleles stay together—heterozygote forms only two types of gametes, produces offspring only with two phenotypes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2977" y="409469"/>
            <a:ext cx="6676458" cy="605050"/>
          </a:xfrm>
        </p:spPr>
        <p:txBody>
          <a:bodyPr/>
          <a:lstStyle/>
          <a:p>
            <a:r>
              <a:rPr lang="en-US" altLang="en-US" dirty="0"/>
              <a:t>10.4 Sex-Linked Inheritance</a:t>
            </a:r>
            <a:endParaRPr lang="en-US" dirty="0"/>
          </a:p>
        </p:txBody>
      </p:sp>
      <p:sp>
        <p:nvSpPr>
          <p:cNvPr id="5" name="Content Placeholder 4"/>
          <p:cNvSpPr>
            <a:spLocks noGrp="1"/>
          </p:cNvSpPr>
          <p:nvPr>
            <p:ph idx="1"/>
          </p:nvPr>
        </p:nvSpPr>
        <p:spPr>
          <a:xfrm>
            <a:off x="801687" y="1447800"/>
            <a:ext cx="8228013" cy="1341819"/>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Females are XX</a:t>
            </a:r>
          </a:p>
          <a:p>
            <a:pPr marL="285750" lvl="1" eaLnBrk="1" hangingPunct="1">
              <a:spcBef>
                <a:spcPts val="600"/>
              </a:spcBef>
              <a:spcAft>
                <a:spcPts val="1500"/>
              </a:spcAft>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All eggs contain an X</a:t>
            </a:r>
          </a:p>
        </p:txBody>
      </p:sp>
      <p:sp>
        <p:nvSpPr>
          <p:cNvPr id="4" name="Text Placeholder 9">
            <a:extLst>
              <a:ext uri="{FF2B5EF4-FFF2-40B4-BE49-F238E27FC236}">
                <a16:creationId xmlns:a16="http://schemas.microsoft.com/office/drawing/2014/main" id="{5C618977-B060-414F-8A37-802E1F57AEA7}"/>
              </a:ext>
            </a:extLst>
          </p:cNvPr>
          <p:cNvSpPr>
            <a:spLocks noGrp="1"/>
          </p:cNvSpPr>
          <p:nvPr>
            <p:ph type="body" sz="quarter" idx="15"/>
          </p:nvPr>
        </p:nvSpPr>
        <p:spPr>
          <a:xfrm>
            <a:off x="801686" y="2789619"/>
            <a:ext cx="5943601" cy="1238250"/>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Males are XY</a:t>
            </a:r>
          </a:p>
          <a:p>
            <a:pPr marL="285750" lvl="1" eaLnBrk="1" hangingPunct="1">
              <a:spcBef>
                <a:spcPts val="600"/>
              </a:spcBef>
              <a:spcAft>
                <a:spcPts val="1500"/>
              </a:spcAft>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Sperm contain either an X or a Y</a:t>
            </a:r>
          </a:p>
        </p:txBody>
      </p:sp>
      <p:sp>
        <p:nvSpPr>
          <p:cNvPr id="7" name="Text Placeholder 9">
            <a:extLst>
              <a:ext uri="{FF2B5EF4-FFF2-40B4-BE49-F238E27FC236}">
                <a16:creationId xmlns:a16="http://schemas.microsoft.com/office/drawing/2014/main" id="{38CB567E-D345-4968-8E03-FF96F9EFB069}"/>
              </a:ext>
            </a:extLst>
          </p:cNvPr>
          <p:cNvSpPr>
            <a:spLocks noGrp="1"/>
          </p:cNvSpPr>
          <p:nvPr>
            <p:ph type="body" sz="quarter" idx="17"/>
          </p:nvPr>
        </p:nvSpPr>
        <p:spPr>
          <a:xfrm>
            <a:off x="801687" y="4127679"/>
            <a:ext cx="7696200" cy="2019300"/>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Y carries SRY gene—determines maleness</a:t>
            </a:r>
          </a:p>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X is much larger and carries more genes</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X-linked—gene on X chromosome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10.2a Garden Pea Anatomy and Traits</a:t>
            </a:r>
            <a:endParaRPr lang="en-US" dirty="0"/>
          </a:p>
        </p:txBody>
      </p:sp>
      <p:sp>
        <p:nvSpPr>
          <p:cNvPr id="6" name="Text Placeholder 5">
            <a:extLst>
              <a:ext uri="{FF2B5EF4-FFF2-40B4-BE49-F238E27FC236}">
                <a16:creationId xmlns:a16="http://schemas.microsoft.com/office/drawing/2014/main" id="{A90CDB93-9224-4CB0-B7AC-7C0EF6BA8774}"/>
              </a:ext>
            </a:extLst>
          </p:cNvPr>
          <p:cNvSpPr>
            <a:spLocks noGrp="1"/>
          </p:cNvSpPr>
          <p:nvPr>
            <p:ph type="body" sz="quarter" idx="12"/>
          </p:nvPr>
        </p:nvSpPr>
        <p:spPr>
          <a:xfrm>
            <a:off x="3122594" y="6200980"/>
            <a:ext cx="1988416" cy="290512"/>
          </a:xfrm>
        </p:spPr>
        <p:txBody>
          <a:bodyPr/>
          <a:lstStyle>
            <a:lvl1pPr marL="0" indent="0">
              <a:buNone/>
              <a:defRPr sz="1000"/>
            </a:lvl1pPr>
          </a:lstStyle>
          <a:p>
            <a:pPr marL="230188" lvl="0" indent="-230188">
              <a:buFont typeface="+mj-lt"/>
              <a:buAutoNum type="alphaLcPeriod"/>
            </a:pPr>
            <a:r>
              <a:rPr lang="en-US" sz="1600" dirty="0"/>
              <a:t>Flower structure</a:t>
            </a:r>
          </a:p>
        </p:txBody>
      </p:sp>
      <p:pic>
        <p:nvPicPr>
          <p:cNvPr id="7" name="Picture 6" descr="Pollen grains contain sperm; ovules contain eggs.">
            <a:extLst>
              <a:ext uri="{FF2B5EF4-FFF2-40B4-BE49-F238E27FC236}">
                <a16:creationId xmlns:a16="http://schemas.microsoft.com/office/drawing/2014/main" id="{A488D8A1-A6C4-487B-BE16-4566799931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36"/>
          <a:stretch/>
        </p:blipFill>
        <p:spPr>
          <a:xfrm>
            <a:off x="2076450" y="1219200"/>
            <a:ext cx="5010150" cy="5035826"/>
          </a:xfrm>
          <a:prstGeom prst="rect">
            <a:avLst/>
          </a:prstGeom>
        </p:spPr>
      </p:pic>
      <p:sp>
        <p:nvSpPr>
          <p:cNvPr id="5" name="Text Placeholder 5">
            <a:extLst>
              <a:ext uri="{FF2B5EF4-FFF2-40B4-BE49-F238E27FC236}">
                <a16:creationId xmlns:a16="http://schemas.microsoft.com/office/drawing/2014/main" id="{B91DFEC3-6A4B-48B4-A5BF-56712E94ECFB}"/>
              </a:ext>
            </a:extLst>
          </p:cNvPr>
          <p:cNvSpPr>
            <a:spLocks noGrp="1"/>
          </p:cNvSpPr>
          <p:nvPr>
            <p:ph type="body" sz="quarter" idx="11"/>
          </p:nvPr>
        </p:nvSpPr>
        <p:spPr>
          <a:xfrm>
            <a:off x="3389245" y="4595852"/>
            <a:ext cx="3384604" cy="1423947"/>
          </a:xfrm>
        </p:spPr>
        <p:txBody>
          <a:bodyPr/>
          <a:lstStyle>
            <a:lvl1pPr marL="0" indent="0">
              <a:buNone/>
              <a:defRPr sz="1000"/>
            </a:lvl1pPr>
          </a:lstStyle>
          <a:p>
            <a:pPr lvl="0"/>
            <a:r>
              <a:rPr lang="en-US" sz="1500" dirty="0"/>
              <a:t>Pollen grains containing sperm are produced in the anther. When pollen grains are brushed onto the stigma, sperm fertilizes eggs in the ovary. Fertilized eggs are located in ovules, which develop into seeds.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10.23 Sex Determination in Humans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886" b="1819"/>
          <a:stretch/>
        </p:blipFill>
        <p:spPr>
          <a:xfrm>
            <a:off x="3018230" y="1365162"/>
            <a:ext cx="3230170" cy="5063468"/>
          </a:xfrm>
          <a:prstGeom prst="rect">
            <a:avLst/>
          </a:prstGeom>
        </p:spPr>
      </p:pic>
      <p:sp>
        <p:nvSpPr>
          <p:cNvPr id="5" name="Text Placeholder 5">
            <a:extLst>
              <a:ext uri="{FF2B5EF4-FFF2-40B4-BE49-F238E27FC236}">
                <a16:creationId xmlns:a16="http://schemas.microsoft.com/office/drawing/2014/main" id="{1A09B23B-AD94-4B12-97AF-61136B5FB3EC}"/>
              </a:ext>
            </a:extLst>
          </p:cNvPr>
          <p:cNvSpPr>
            <a:spLocks noGrp="1"/>
          </p:cNvSpPr>
          <p:nvPr>
            <p:ph type="body" sz="quarter" idx="12"/>
          </p:nvPr>
        </p:nvSpPr>
        <p:spPr>
          <a:xfrm>
            <a:off x="3985615" y="6373342"/>
            <a:ext cx="1295399" cy="159978"/>
          </a:xfrm>
        </p:spPr>
        <p:txBody>
          <a:bodyPr/>
          <a:lstStyle>
            <a:lvl1pPr marL="0" indent="0">
              <a:buNone/>
              <a:defRPr sz="1000"/>
            </a:lvl1pPr>
          </a:lstStyle>
          <a:p>
            <a:pPr lvl="0" algn="ctr"/>
            <a:r>
              <a:rPr lang="en-US" sz="630" dirty="0"/>
              <a:t>(all): © Ryan McVay/Getty RF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2618"/>
            <a:ext cx="8228013" cy="558753"/>
          </a:xfrm>
        </p:spPr>
        <p:txBody>
          <a:bodyPr/>
          <a:lstStyle/>
          <a:p>
            <a:r>
              <a:rPr lang="en-US" dirty="0"/>
              <a:t>Sex-Linked Alleles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98822" y="1447800"/>
                <a:ext cx="7745103" cy="5181600"/>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Sex-linked alleles</a:t>
                </a:r>
              </a:p>
              <a:p>
                <a:pPr marL="285750" lvl="1" eaLnBrk="1" hangingPunct="1">
                  <a:spcBef>
                    <a:spcPts val="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Fruit flies have same sex chromosome pattern as humans</a:t>
                </a:r>
              </a:p>
              <a:p>
                <a:pPr marL="285750" lvl="1" eaLnBrk="1" hangingPunct="1">
                  <a:spcBef>
                    <a:spcPts val="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When red-eyed female mated with mutant white-eyed male, all offspring were red-eyed</a:t>
                </a:r>
              </a:p>
              <a:p>
                <a:pPr marL="285750" lvl="1" eaLnBrk="1" hangingPunct="1">
                  <a:spcBef>
                    <a:spcPts val="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In the </a:t>
                </a:r>
                <a14:m>
                  <m:oMath xmlns:m="http://schemas.openxmlformats.org/officeDocument/2006/math">
                    <m:sSub>
                      <m:sSubPr>
                        <m:ctrlPr>
                          <a:rPr lang="en-US" altLang="en-US" sz="2400" i="1" smtClean="0">
                            <a:latin typeface="Cambria Math" panose="02040503050406030204" pitchFamily="18" charset="0"/>
                          </a:rPr>
                        </m:ctrlPr>
                      </m:sSubPr>
                      <m:e>
                        <m:r>
                          <m:rPr>
                            <m:sty m:val="p"/>
                          </m:rPr>
                          <a:rPr lang="en-US" altLang="en-US" sz="2400" b="0" i="0" smtClean="0">
                            <a:latin typeface="Cambria Math" panose="02040503050406030204" pitchFamily="18" charset="0"/>
                          </a:rPr>
                          <m:t>F</m:t>
                        </m:r>
                      </m:e>
                      <m:sub>
                        <m:r>
                          <a:rPr lang="en-US" altLang="en-US" sz="2400" b="0" i="0" smtClean="0">
                            <a:latin typeface="Cambria Math" panose="02040503050406030204" pitchFamily="18" charset="0"/>
                          </a:rPr>
                          <m:t>2</m:t>
                        </m:r>
                      </m:sub>
                    </m:sSub>
                  </m:oMath>
                </a14:m>
                <a:r>
                  <a:rPr lang="en-US" altLang="en-US" sz="2400" dirty="0"/>
                  <a:t>, the 3:1 ratio was found but </a:t>
                </a:r>
                <a:r>
                  <a:rPr lang="en-US" altLang="en-US" sz="2400" u="sng" dirty="0"/>
                  <a:t>all of the white-eyed flies were males</a:t>
                </a:r>
                <a:endParaRPr lang="en-US" altLang="en-US" sz="2400" dirty="0"/>
              </a:p>
              <a:p>
                <a:pPr marL="285750" lvl="1" eaLnBrk="1" hangingPunct="1">
                  <a:spcBef>
                    <a:spcPts val="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Y chromosome does not carry alleles for X-linked traits</a:t>
                </a:r>
              </a:p>
              <a:p>
                <a:pPr marL="285750" lvl="1" eaLnBrk="1" hangingPunct="1">
                  <a:spcBef>
                    <a:spcPts val="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Males always receive X from female parent, Y from male parent</a:t>
                </a:r>
              </a:p>
              <a:p>
                <a:pPr marL="285750" lvl="1" eaLnBrk="1" hangingPunct="1">
                  <a:spcBef>
                    <a:spcPts val="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Carrier—female who carries an X-linked trait but does not express it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98822" y="1447800"/>
                <a:ext cx="7745103" cy="5181600"/>
              </a:xfrm>
              <a:blipFill>
                <a:blip r:embed="rId3"/>
                <a:stretch>
                  <a:fillRect l="-1652" t="-1294" r="-1967" b="-1176"/>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7692"/>
            <a:ext cx="8228013" cy="688604"/>
          </a:xfrm>
        </p:spPr>
        <p:txBody>
          <a:bodyPr/>
          <a:lstStyle/>
          <a:p>
            <a:r>
              <a:rPr lang="en-US" altLang="en-US" dirty="0"/>
              <a:t>Figure 10.24 X-Linked Inheritance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490"/>
          <a:stretch/>
        </p:blipFill>
        <p:spPr>
          <a:xfrm>
            <a:off x="1181100" y="1201002"/>
            <a:ext cx="6781800" cy="531409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0302"/>
            <a:ext cx="8228013" cy="623384"/>
          </a:xfrm>
        </p:spPr>
        <p:txBody>
          <a:bodyPr/>
          <a:lstStyle/>
          <a:p>
            <a:r>
              <a:rPr lang="en-US" dirty="0"/>
              <a:t>Pedigree for Sex-Linked Disorder</a:t>
            </a:r>
          </a:p>
        </p:txBody>
      </p:sp>
      <p:sp>
        <p:nvSpPr>
          <p:cNvPr id="5" name="Content Placeholder 4"/>
          <p:cNvSpPr>
            <a:spLocks noGrp="1"/>
          </p:cNvSpPr>
          <p:nvPr>
            <p:ph idx="1"/>
          </p:nvPr>
        </p:nvSpPr>
        <p:spPr>
          <a:xfrm>
            <a:off x="800101" y="1447800"/>
            <a:ext cx="7619999" cy="4876800"/>
          </a:xfrm>
        </p:spPr>
        <p:txBody>
          <a:bodyPr/>
          <a:lstStyle/>
          <a:p>
            <a:pPr marL="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Pedigree for sex-linked disorder</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X-linked recessive disorder</a:t>
            </a:r>
          </a:p>
          <a:p>
            <a:pPr marL="504825" lvl="2" eaLnBrk="1" hangingPunct="1">
              <a:spcBef>
                <a:spcPts val="5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Sons inherit trait from mothers—son’s X comes from mother</a:t>
            </a:r>
          </a:p>
          <a:p>
            <a:pPr marL="504825" lvl="2" eaLnBrk="1" hangingPunct="1">
              <a:spcBef>
                <a:spcPts val="5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More males than females have disorder—allele on X is always expressed in males</a:t>
            </a:r>
          </a:p>
          <a:p>
            <a:pPr marL="504825" lvl="2" eaLnBrk="1" hangingPunct="1">
              <a:spcBef>
                <a:spcPts val="5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Females who have the condition inherited the mutant allele from both their mother and their father</a:t>
            </a:r>
          </a:p>
          <a:p>
            <a:pPr marL="504825" lvl="2" eaLnBrk="1" hangingPunct="1">
              <a:spcBef>
                <a:spcPts val="500"/>
              </a:spcBef>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Conditions appear to pass from grandfather to grandson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10.25 X-Linked Recessive Pedigree</a:t>
            </a:r>
            <a:endParaRPr lang="en-US" dirty="0"/>
          </a:p>
        </p:txBody>
      </p:sp>
      <p:pic>
        <p:nvPicPr>
          <p:cNvPr id="6" name="Picture 5">
            <a:extLst>
              <a:ext uri="{FF2B5EF4-FFF2-40B4-BE49-F238E27FC236}">
                <a16:creationId xmlns:a16="http://schemas.microsoft.com/office/drawing/2014/main" id="{43714271-C4FF-4E46-B375-33BECF07D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934" y="1313234"/>
            <a:ext cx="4936131" cy="5178442"/>
          </a:xfrm>
          <a:prstGeom prst="rect">
            <a:avLst/>
          </a:prstGeom>
        </p:spPr>
      </p:pic>
      <mc:AlternateContent xmlns:mc="http://schemas.openxmlformats.org/markup-compatibility/2006" xmlns:a14="http://schemas.microsoft.com/office/drawing/2010/main">
        <mc:Choice Requires="a14">
          <p:sp>
            <p:nvSpPr>
              <p:cNvPr id="5" name="Text Placeholder 5">
                <a:extLst>
                  <a:ext uri="{FF2B5EF4-FFF2-40B4-BE49-F238E27FC236}">
                    <a16:creationId xmlns:a16="http://schemas.microsoft.com/office/drawing/2014/main" id="{55082DE8-AD33-4F38-B511-E1ADC8B83C39}"/>
                  </a:ext>
                </a:extLst>
              </p:cNvPr>
              <p:cNvSpPr>
                <a:spLocks noGrp="1"/>
              </p:cNvSpPr>
              <p:nvPr>
                <p:ph type="body" sz="quarter" idx="13"/>
              </p:nvPr>
            </p:nvSpPr>
            <p:spPr>
              <a:xfrm>
                <a:off x="2711477" y="4357890"/>
                <a:ext cx="3320333" cy="871335"/>
              </a:xfrm>
            </p:spPr>
            <p:txBody>
              <a:bodyPr/>
              <a:lstStyle>
                <a:lvl1pPr marL="0" indent="0">
                  <a:buNone/>
                  <a:defRPr sz="1000"/>
                </a:lvl1pPr>
              </a:lstStyle>
              <a:p>
                <a:pPr lvl="0"/>
                <a:r>
                  <a:rPr lang="en-US" b="1" dirty="0"/>
                  <a:t>Key:</a:t>
                </a:r>
              </a:p>
              <a:p>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𝑿</m:t>
                        </m:r>
                      </m:e>
                      <m:sup>
                        <m:r>
                          <a:rPr lang="en-US" b="1" i="1" smtClean="0">
                            <a:latin typeface="Cambria Math" panose="02040503050406030204" pitchFamily="18" charset="0"/>
                          </a:rPr>
                          <m:t>𝑩</m:t>
                        </m:r>
                      </m:sup>
                    </m:sSup>
                    <m:sSup>
                      <m:sSupPr>
                        <m:ctrlPr>
                          <a:rPr lang="en-US" b="1" i="1" smtClean="0">
                            <a:latin typeface="Cambria Math" panose="02040503050406030204" pitchFamily="18" charset="0"/>
                          </a:rPr>
                        </m:ctrlPr>
                      </m:sSupPr>
                      <m:e>
                        <m:r>
                          <a:rPr lang="en-US" b="1" i="1" smtClean="0">
                            <a:latin typeface="Cambria Math" panose="02040503050406030204" pitchFamily="18" charset="0"/>
                          </a:rPr>
                          <m:t>𝑿</m:t>
                        </m:r>
                      </m:e>
                      <m:sup>
                        <m:r>
                          <a:rPr lang="en-US" b="1" i="1" smtClean="0">
                            <a:latin typeface="Cambria Math" panose="02040503050406030204" pitchFamily="18" charset="0"/>
                          </a:rPr>
                          <m:t>𝑩</m:t>
                        </m:r>
                      </m:sup>
                    </m:sSup>
                  </m:oMath>
                </a14:m>
                <a:r>
                  <a:rPr lang="en-US" b="1" dirty="0"/>
                  <a:t> </a:t>
                </a:r>
                <a:r>
                  <a:rPr lang="en-US" dirty="0"/>
                  <a:t>= normal female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b="1" i="1">
                            <a:latin typeface="Cambria Math" panose="02040503050406030204" pitchFamily="18" charset="0"/>
                          </a:rPr>
                          <m:t>𝑩</m:t>
                        </m:r>
                      </m:sup>
                    </m:sSup>
                    <m:r>
                      <a:rPr lang="en-US" b="1" i="1" smtClean="0">
                        <a:latin typeface="Cambria Math" panose="02040503050406030204" pitchFamily="18" charset="0"/>
                      </a:rPr>
                      <m:t>𝒀</m:t>
                    </m:r>
                  </m:oMath>
                </a14:m>
                <a:r>
                  <a:rPr lang="en-US" b="1" dirty="0"/>
                  <a:t> </a:t>
                </a:r>
                <a:r>
                  <a:rPr lang="en-US" dirty="0"/>
                  <a:t>= normal male</a:t>
                </a:r>
              </a:p>
              <a:p>
                <a:pPr lvl="0"/>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b="1" i="1">
                            <a:latin typeface="Cambria Math" panose="02040503050406030204" pitchFamily="18" charset="0"/>
                          </a:rPr>
                          <m:t>𝑩</m:t>
                        </m:r>
                      </m:sup>
                    </m:sSup>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b="1" i="1" smtClean="0">
                            <a:latin typeface="Cambria Math" panose="02040503050406030204" pitchFamily="18" charset="0"/>
                          </a:rPr>
                          <m:t>𝒃</m:t>
                        </m:r>
                      </m:sup>
                    </m:sSup>
                  </m:oMath>
                </a14:m>
                <a:r>
                  <a:rPr lang="en-US" b="1" dirty="0"/>
                  <a:t> </a:t>
                </a:r>
                <a:r>
                  <a:rPr lang="en-US" dirty="0"/>
                  <a:t>= carrier female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b="1" i="1" smtClean="0">
                            <a:latin typeface="Cambria Math" panose="02040503050406030204" pitchFamily="18" charset="0"/>
                          </a:rPr>
                          <m:t>𝒃</m:t>
                        </m:r>
                      </m:sup>
                    </m:sSup>
                    <m:r>
                      <a:rPr lang="en-US" b="1" i="1" smtClean="0">
                        <a:latin typeface="Cambria Math" panose="02040503050406030204" pitchFamily="18" charset="0"/>
                      </a:rPr>
                      <m:t>𝒀</m:t>
                    </m:r>
                  </m:oMath>
                </a14:m>
                <a:r>
                  <a:rPr lang="en-US" b="1" dirty="0"/>
                  <a:t> </a:t>
                </a:r>
                <a:r>
                  <a:rPr lang="en-US" dirty="0"/>
                  <a:t>= color-blind male</a:t>
                </a:r>
              </a:p>
              <a:p>
                <a:pPr lvl="0"/>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b="1" i="1" smtClean="0">
                            <a:latin typeface="Cambria Math" panose="02040503050406030204" pitchFamily="18" charset="0"/>
                          </a:rPr>
                          <m:t>𝒃</m:t>
                        </m:r>
                      </m:sup>
                    </m:sSup>
                    <m:sSup>
                      <m:sSupPr>
                        <m:ctrlPr>
                          <a:rPr lang="en-US" b="1" i="1">
                            <a:latin typeface="Cambria Math" panose="02040503050406030204" pitchFamily="18" charset="0"/>
                          </a:rPr>
                        </m:ctrlPr>
                      </m:sSupPr>
                      <m:e>
                        <m:r>
                          <a:rPr lang="en-US" b="1" i="1">
                            <a:latin typeface="Cambria Math" panose="02040503050406030204" pitchFamily="18" charset="0"/>
                          </a:rPr>
                          <m:t>𝑿</m:t>
                        </m:r>
                      </m:e>
                      <m:sup>
                        <m:r>
                          <a:rPr lang="en-US" b="1" i="1" smtClean="0">
                            <a:latin typeface="Cambria Math" panose="02040503050406030204" pitchFamily="18" charset="0"/>
                          </a:rPr>
                          <m:t>𝒃</m:t>
                        </m:r>
                      </m:sup>
                    </m:sSup>
                  </m:oMath>
                </a14:m>
                <a:r>
                  <a:rPr lang="en-US" b="1" dirty="0"/>
                  <a:t> </a:t>
                </a:r>
                <a:r>
                  <a:rPr lang="en-US" dirty="0"/>
                  <a:t>= color-blind female</a:t>
                </a:r>
              </a:p>
            </p:txBody>
          </p:sp>
        </mc:Choice>
        <mc:Fallback xmlns="">
          <p:sp>
            <p:nvSpPr>
              <p:cNvPr id="5" name="Text Placeholder 5">
                <a:extLst>
                  <a:ext uri="{FF2B5EF4-FFF2-40B4-BE49-F238E27FC236}">
                    <a16:creationId xmlns:a16="http://schemas.microsoft.com/office/drawing/2014/main" id="{55082DE8-AD33-4F38-B511-E1ADC8B83C39}"/>
                  </a:ext>
                </a:extLst>
              </p:cNvPr>
              <p:cNvSpPr>
                <a:spLocks noGrp="1" noRot="1" noChangeAspect="1" noMove="1" noResize="1" noEditPoints="1" noAdjustHandles="1" noChangeArrowheads="1" noChangeShapeType="1" noTextEdit="1"/>
              </p:cNvSpPr>
              <p:nvPr>
                <p:ph type="body" sz="quarter" idx="13"/>
              </p:nvPr>
            </p:nvSpPr>
            <p:spPr>
              <a:xfrm>
                <a:off x="2711477" y="4357890"/>
                <a:ext cx="3320333" cy="871335"/>
              </a:xfrm>
              <a:blipFill>
                <a:blip r:embed="rId4"/>
                <a:stretch>
                  <a:fillRect/>
                </a:stretch>
              </a:blipFill>
            </p:spPr>
            <p:txBody>
              <a:bodyPr/>
              <a:lstStyle/>
              <a:p>
                <a:r>
                  <a:rPr lang="en-US">
                    <a:noFill/>
                  </a:rPr>
                  <a:t> </a:t>
                </a:r>
              </a:p>
            </p:txBody>
          </p:sp>
        </mc:Fallback>
      </mc:AlternateContent>
      <p:sp>
        <p:nvSpPr>
          <p:cNvPr id="7" name="Text Placeholder 5">
            <a:extLst>
              <a:ext uri="{FF2B5EF4-FFF2-40B4-BE49-F238E27FC236}">
                <a16:creationId xmlns:a16="http://schemas.microsoft.com/office/drawing/2014/main" id="{8D4458CE-FFE8-4A08-A820-06D68663AFFA}"/>
              </a:ext>
            </a:extLst>
          </p:cNvPr>
          <p:cNvSpPr>
            <a:spLocks noGrp="1"/>
          </p:cNvSpPr>
          <p:nvPr>
            <p:ph type="body" sz="quarter" idx="14"/>
          </p:nvPr>
        </p:nvSpPr>
        <p:spPr>
          <a:xfrm>
            <a:off x="2574899" y="5400783"/>
            <a:ext cx="3368702" cy="1134902"/>
          </a:xfrm>
        </p:spPr>
        <p:txBody>
          <a:bodyPr/>
          <a:lstStyle>
            <a:lvl1pPr marL="0" indent="0">
              <a:buNone/>
              <a:defRPr sz="1000"/>
            </a:lvl1pPr>
          </a:lstStyle>
          <a:p>
            <a:pPr marL="111125" lvl="0" indent="-111125">
              <a:spcAft>
                <a:spcPts val="900"/>
              </a:spcAft>
              <a:buFont typeface="Arial" panose="020B0604020202020204" pitchFamily="34" charset="0"/>
              <a:buChar char="•"/>
            </a:pPr>
            <a:r>
              <a:rPr lang="en-US" dirty="0"/>
              <a:t>More males than females are affected.</a:t>
            </a:r>
          </a:p>
          <a:p>
            <a:pPr marL="111125" lvl="0" indent="-111125">
              <a:spcAft>
                <a:spcPts val="900"/>
              </a:spcAft>
              <a:buFont typeface="Arial" panose="020B0604020202020204" pitchFamily="34" charset="0"/>
              <a:buChar char="•"/>
            </a:pPr>
            <a:r>
              <a:rPr lang="en-US" dirty="0"/>
              <a:t>An affected son can have parents who have the normal phenotype.</a:t>
            </a:r>
          </a:p>
          <a:p>
            <a:pPr marL="111125" lvl="0" indent="-111125">
              <a:spcAft>
                <a:spcPts val="900"/>
              </a:spcAft>
              <a:buFont typeface="Arial" panose="020B0604020202020204" pitchFamily="34" charset="0"/>
              <a:buChar char="•"/>
            </a:pPr>
            <a:r>
              <a:rPr lang="en-US" dirty="0"/>
              <a:t>For a female to have the characteristic, her father must also have it. Her mother must have it or be a carrier.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03388"/>
            <a:ext cx="8228013" cy="617212"/>
          </a:xfrm>
        </p:spPr>
        <p:txBody>
          <a:bodyPr/>
          <a:lstStyle/>
          <a:p>
            <a:r>
              <a:rPr lang="en-US" dirty="0"/>
              <a:t>X- and Y-Linked Disorders</a:t>
            </a:r>
          </a:p>
        </p:txBody>
      </p:sp>
      <p:sp>
        <p:nvSpPr>
          <p:cNvPr id="5" name="Content Placeholder 4"/>
          <p:cNvSpPr>
            <a:spLocks noGrp="1"/>
          </p:cNvSpPr>
          <p:nvPr>
            <p:ph idx="1"/>
          </p:nvPr>
        </p:nvSpPr>
        <p:spPr>
          <a:xfrm>
            <a:off x="801687" y="1447800"/>
            <a:ext cx="7732713" cy="3048000"/>
          </a:xfrm>
        </p:spPr>
        <p:txBody>
          <a:bodyPr/>
          <a:lstStyle/>
          <a:p>
            <a:pPr marL="0" indent="0" eaLnBrk="1" hangingPunct="1">
              <a:spcAft>
                <a:spcPts val="1500"/>
              </a:spcAft>
              <a:buSzPct val="100000"/>
              <a:buNone/>
              <a:defRPr/>
            </a:pPr>
            <a:r>
              <a:rPr lang="en-US" altLang="en-US" sz="2800" dirty="0"/>
              <a:t>X-linked dominant</a:t>
            </a:r>
          </a:p>
          <a:p>
            <a:pPr marL="285750" lvl="1" eaLnBrk="1" hangingPunct="1">
              <a:buClr>
                <a:srgbClr val="2B822B"/>
              </a:buClr>
              <a:buSzPct val="100000"/>
              <a:buFont typeface="Arial" panose="020B0604020202020204" pitchFamily="34" charset="0"/>
              <a:buChar char="•"/>
              <a:defRPr/>
            </a:pPr>
            <a:r>
              <a:rPr lang="en-US" altLang="en-US" sz="2400" dirty="0"/>
              <a:t>Only a few traits</a:t>
            </a:r>
          </a:p>
          <a:p>
            <a:pPr marL="285750" lvl="1" eaLnBrk="1" hangingPunct="1">
              <a:buClr>
                <a:srgbClr val="2B822B"/>
              </a:buClr>
              <a:buSzPct val="100000"/>
              <a:buFont typeface="Arial" panose="020B0604020202020204" pitchFamily="34" charset="0"/>
              <a:buChar char="•"/>
              <a:defRPr/>
            </a:pPr>
            <a:r>
              <a:rPr lang="en-US" altLang="en-US" sz="2400" dirty="0"/>
              <a:t>Daughters of affected males have the condition</a:t>
            </a:r>
          </a:p>
          <a:p>
            <a:pPr marL="285750" lvl="1" eaLnBrk="1" hangingPunct="1">
              <a:buClr>
                <a:srgbClr val="2B822B"/>
              </a:buClr>
              <a:buSzPct val="100000"/>
              <a:buFont typeface="Arial" panose="020B0604020202020204" pitchFamily="34" charset="0"/>
              <a:buChar char="•"/>
              <a:defRPr/>
            </a:pPr>
            <a:r>
              <a:rPr lang="en-US" altLang="en-US" sz="2400" dirty="0"/>
              <a:t>Affected females can pass condition to daughters and sons</a:t>
            </a:r>
          </a:p>
          <a:p>
            <a:pPr marL="577850" lvl="2" eaLnBrk="1" hangingPunct="1">
              <a:spcAft>
                <a:spcPts val="1500"/>
              </a:spcAft>
              <a:buSzPct val="100000"/>
              <a:buFont typeface="Arial" panose="020B0604020202020204" pitchFamily="34" charset="0"/>
              <a:buChar char="•"/>
              <a:defRPr/>
            </a:pPr>
            <a:r>
              <a:rPr lang="en-US" altLang="en-US" sz="2000" dirty="0"/>
              <a:t>Depends on which X inherited from a carrier mother if father is normal</a:t>
            </a:r>
            <a:endParaRPr lang="en-US" altLang="en-US" sz="2400" dirty="0"/>
          </a:p>
        </p:txBody>
      </p:sp>
      <p:sp>
        <p:nvSpPr>
          <p:cNvPr id="4" name="Text Placeholder 9">
            <a:extLst>
              <a:ext uri="{FF2B5EF4-FFF2-40B4-BE49-F238E27FC236}">
                <a16:creationId xmlns:a16="http://schemas.microsoft.com/office/drawing/2014/main" id="{858387D7-404D-409E-B21E-65A015962EE8}"/>
              </a:ext>
            </a:extLst>
          </p:cNvPr>
          <p:cNvSpPr>
            <a:spLocks noGrp="1"/>
          </p:cNvSpPr>
          <p:nvPr>
            <p:ph type="body" sz="quarter" idx="15"/>
          </p:nvPr>
        </p:nvSpPr>
        <p:spPr>
          <a:xfrm>
            <a:off x="801688" y="4648200"/>
            <a:ext cx="7883526" cy="1933073"/>
          </a:xfrm>
        </p:spPr>
        <p:txBody>
          <a:bodyPr/>
          <a:lstStyle/>
          <a:p>
            <a:pPr marL="0" indent="0" eaLnBrk="1" hangingPunct="1">
              <a:spcAft>
                <a:spcPts val="1500"/>
              </a:spcAft>
              <a:buSzPct val="100000"/>
              <a:buNone/>
              <a:defRPr/>
            </a:pPr>
            <a:r>
              <a:rPr lang="en-US" altLang="en-US" sz="2800" dirty="0"/>
              <a:t>Y chromosome</a:t>
            </a:r>
          </a:p>
          <a:p>
            <a:pPr marL="285750" lvl="1" eaLnBrk="1" hangingPunct="1">
              <a:buClr>
                <a:srgbClr val="2B822B"/>
              </a:buClr>
              <a:buSzPct val="100000"/>
              <a:buFont typeface="Arial" panose="020B0604020202020204" pitchFamily="34" charset="0"/>
              <a:buChar char="•"/>
              <a:defRPr/>
            </a:pPr>
            <a:r>
              <a:rPr lang="en-US" altLang="en-US" sz="2400" dirty="0"/>
              <a:t>Only a few disorders</a:t>
            </a:r>
          </a:p>
          <a:p>
            <a:pPr marL="285750" lvl="1" eaLnBrk="1" hangingPunct="1">
              <a:buClr>
                <a:srgbClr val="2B822B"/>
              </a:buClr>
              <a:buSzPct val="100000"/>
              <a:buFont typeface="Arial" panose="020B0604020202020204" pitchFamily="34" charset="0"/>
              <a:buChar char="•"/>
              <a:defRPr/>
            </a:pPr>
            <a:r>
              <a:rPr lang="en-US" altLang="en-US" sz="2400" dirty="0"/>
              <a:t>Present only in males and are passed to all sons but not daughters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03388"/>
            <a:ext cx="8228013" cy="617212"/>
          </a:xfrm>
        </p:spPr>
        <p:txBody>
          <a:bodyPr/>
          <a:lstStyle/>
          <a:p>
            <a:r>
              <a:rPr lang="en-US" dirty="0"/>
              <a:t>X-Linked Recessive Disorders</a:t>
            </a:r>
          </a:p>
        </p:txBody>
      </p:sp>
      <p:sp>
        <p:nvSpPr>
          <p:cNvPr id="5" name="Content Placeholder 4"/>
          <p:cNvSpPr>
            <a:spLocks noGrp="1"/>
          </p:cNvSpPr>
          <p:nvPr>
            <p:ph idx="1"/>
          </p:nvPr>
        </p:nvSpPr>
        <p:spPr>
          <a:xfrm>
            <a:off x="914401" y="1447801"/>
            <a:ext cx="7543799" cy="4343400"/>
          </a:xfrm>
        </p:spPr>
        <p:txBody>
          <a:bodyPr/>
          <a:lstStyle/>
          <a:p>
            <a:pPr marL="57150" indent="0" eaLnBrk="1" hangingPunct="1">
              <a:spcBef>
                <a:spcPts val="700"/>
              </a:spcBef>
              <a:spcAft>
                <a:spcPts val="1500"/>
              </a:spcAft>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X-linked recessive disorders</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Color blindness</a:t>
            </a:r>
          </a:p>
          <a:p>
            <a:pPr marL="577850"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About 8% of Caucasian men have red-green color blindness.</a:t>
            </a:r>
          </a:p>
          <a:p>
            <a:pPr marL="285750" lvl="1" eaLnBrk="1" hangingPunct="1">
              <a:spcBef>
                <a:spcPts val="600"/>
              </a:spcBef>
              <a:buClr>
                <a:srgbClr val="2B822B"/>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Duchenne muscular dystrophy</a:t>
            </a:r>
          </a:p>
          <a:p>
            <a:pPr marL="577850"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Absence of protein dystrophin causes wasting away of muscles</a:t>
            </a:r>
          </a:p>
          <a:p>
            <a:pPr marL="577850" lvl="2" eaLnBrk="1" hangingPunct="1">
              <a:spcBef>
                <a:spcPts val="500"/>
              </a:spcBef>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Therapy—immature muscle cells injected into muscles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7260"/>
            <a:ext cx="8228013" cy="709469"/>
          </a:xfrm>
        </p:spPr>
        <p:txBody>
          <a:bodyPr/>
          <a:lstStyle/>
          <a:p>
            <a:r>
              <a:rPr lang="en-US" altLang="en-US" dirty="0"/>
              <a:t>Figure 10.26 Muscular Dystrophy</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888" b="2924"/>
          <a:stretch/>
        </p:blipFill>
        <p:spPr>
          <a:xfrm>
            <a:off x="228600" y="1267327"/>
            <a:ext cx="8686800" cy="4676274"/>
          </a:xfrm>
          <a:prstGeom prst="rect">
            <a:avLst/>
          </a:prstGeom>
        </p:spPr>
      </p:pic>
      <p:sp>
        <p:nvSpPr>
          <p:cNvPr id="5" name="Text Placeholder 5">
            <a:extLst>
              <a:ext uri="{FF2B5EF4-FFF2-40B4-BE49-F238E27FC236}">
                <a16:creationId xmlns:a16="http://schemas.microsoft.com/office/drawing/2014/main" id="{C65E18DA-933A-4965-B3BD-2594C09B7BC3}"/>
              </a:ext>
            </a:extLst>
          </p:cNvPr>
          <p:cNvSpPr>
            <a:spLocks noGrp="1"/>
          </p:cNvSpPr>
          <p:nvPr>
            <p:ph type="body" sz="quarter" idx="12"/>
          </p:nvPr>
        </p:nvSpPr>
        <p:spPr>
          <a:xfrm>
            <a:off x="2231408" y="5876707"/>
            <a:ext cx="4724400" cy="290512"/>
          </a:xfrm>
        </p:spPr>
        <p:txBody>
          <a:bodyPr/>
          <a:lstStyle>
            <a:lvl1pPr marL="0" indent="0">
              <a:buNone/>
              <a:defRPr sz="1000"/>
            </a:lvl1pPr>
          </a:lstStyle>
          <a:p>
            <a:pPr lvl="0" algn="ctr"/>
            <a:r>
              <a:rPr lang="en-US" dirty="0"/>
              <a:t>(left, right): © Dr. Rabi Tawil; (center). © Muscular Dystrophy Association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10.2b Garden Pea Anatomy and Traits</a:t>
            </a:r>
            <a:endParaRPr lang="en-US" dirty="0"/>
          </a:p>
        </p:txBody>
      </p:sp>
      <p:sp>
        <p:nvSpPr>
          <p:cNvPr id="7" name="Text Placeholder 5">
            <a:extLst>
              <a:ext uri="{FF2B5EF4-FFF2-40B4-BE49-F238E27FC236}">
                <a16:creationId xmlns:a16="http://schemas.microsoft.com/office/drawing/2014/main" id="{7ADA185F-2960-46D7-A188-ECE08BB8EE22}"/>
              </a:ext>
            </a:extLst>
          </p:cNvPr>
          <p:cNvSpPr>
            <a:spLocks noGrp="1"/>
          </p:cNvSpPr>
          <p:nvPr>
            <p:ph type="body" sz="quarter" idx="12"/>
          </p:nvPr>
        </p:nvSpPr>
        <p:spPr>
          <a:xfrm>
            <a:off x="6525127" y="6181725"/>
            <a:ext cx="1399673" cy="238375"/>
          </a:xfrm>
        </p:spPr>
        <p:txBody>
          <a:bodyPr/>
          <a:lstStyle>
            <a:lvl1pPr marL="0" indent="0">
              <a:buNone/>
              <a:defRPr sz="1000"/>
            </a:lvl1pPr>
          </a:lstStyle>
          <a:p>
            <a:pPr marL="137160" lvl="0" indent="-137160">
              <a:buFont typeface="+mj-lt"/>
              <a:buAutoNum type="alphaLcPeriod" startAt="2"/>
            </a:pPr>
            <a:r>
              <a:rPr lang="en-US" dirty="0"/>
              <a:t>Cross-pollination</a:t>
            </a:r>
          </a:p>
        </p:txBody>
      </p:sp>
      <p:pic>
        <p:nvPicPr>
          <p:cNvPr id="3" name="Picture 2" descr="Mendel brushed pollen from one type of pea plant to the stigma to perform his crosses.">
            <a:extLst>
              <a:ext uri="{FF2B5EF4-FFF2-40B4-BE49-F238E27FC236}">
                <a16:creationId xmlns:a16="http://schemas.microsoft.com/office/drawing/2014/main" id="{DA04D1E4-C3D3-4756-980F-6909FC12E2A3}"/>
              </a:ext>
            </a:extLst>
          </p:cNvPr>
          <p:cNvPicPr>
            <a:picLocks noChangeAspect="1"/>
          </p:cNvPicPr>
          <p:nvPr/>
        </p:nvPicPr>
        <p:blipFill>
          <a:blip r:embed="rId3"/>
          <a:stretch>
            <a:fillRect/>
          </a:stretch>
        </p:blipFill>
        <p:spPr>
          <a:xfrm>
            <a:off x="2500312" y="1295400"/>
            <a:ext cx="4010025" cy="5181600"/>
          </a:xfrm>
          <a:prstGeom prst="rect">
            <a:avLst/>
          </a:prstGeom>
        </p:spPr>
      </p:pic>
      <p:sp>
        <p:nvSpPr>
          <p:cNvPr id="10" name="Content Placeholder 10">
            <a:extLst>
              <a:ext uri="{FF2B5EF4-FFF2-40B4-BE49-F238E27FC236}">
                <a16:creationId xmlns:a16="http://schemas.microsoft.com/office/drawing/2014/main" id="{45C49E85-93D0-4854-83E5-92B9AA81C30C}"/>
              </a:ext>
            </a:extLst>
          </p:cNvPr>
          <p:cNvSpPr>
            <a:spLocks noGrp="1"/>
          </p:cNvSpPr>
          <p:nvPr>
            <p:ph sz="quarter" idx="18"/>
          </p:nvPr>
        </p:nvSpPr>
        <p:spPr>
          <a:xfrm>
            <a:off x="2615064" y="2007875"/>
            <a:ext cx="231046" cy="194300"/>
          </a:xfrm>
        </p:spPr>
        <p:txBody>
          <a:bodyPr anchor="ctr"/>
          <a:lstStyle/>
          <a:p>
            <a:pPr marL="514350" lvl="0" indent="-514350">
              <a:buClr>
                <a:schemeClr val="bg1"/>
              </a:buClr>
              <a:buFont typeface="+mj-lt"/>
              <a:buAutoNum type="arabicPeriod"/>
            </a:pPr>
            <a:r>
              <a:rPr lang="en-US" sz="1000" dirty="0"/>
              <a:t> </a:t>
            </a:r>
          </a:p>
        </p:txBody>
      </p:sp>
      <p:sp>
        <p:nvSpPr>
          <p:cNvPr id="5" name="Text Placeholder 5">
            <a:extLst>
              <a:ext uri="{FF2B5EF4-FFF2-40B4-BE49-F238E27FC236}">
                <a16:creationId xmlns:a16="http://schemas.microsoft.com/office/drawing/2014/main" id="{76C975EE-EE28-48CD-8A1D-17B7D9072AB3}"/>
              </a:ext>
            </a:extLst>
          </p:cNvPr>
          <p:cNvSpPr>
            <a:spLocks noGrp="1"/>
          </p:cNvSpPr>
          <p:nvPr>
            <p:ph type="body" sz="quarter" idx="11"/>
          </p:nvPr>
        </p:nvSpPr>
        <p:spPr>
          <a:xfrm>
            <a:off x="2806700" y="2012950"/>
            <a:ext cx="1219200" cy="266700"/>
          </a:xfrm>
        </p:spPr>
        <p:txBody>
          <a:bodyPr/>
          <a:lstStyle>
            <a:lvl1pPr marL="0" indent="0">
              <a:buNone/>
              <a:defRPr sz="1000"/>
            </a:lvl1pPr>
          </a:lstStyle>
          <a:p>
            <a:pPr lvl="0"/>
            <a:r>
              <a:rPr lang="en-US" dirty="0"/>
              <a:t>Cut away anthers.</a:t>
            </a:r>
          </a:p>
        </p:txBody>
      </p:sp>
      <p:sp>
        <p:nvSpPr>
          <p:cNvPr id="11" name="Content Placeholder 14">
            <a:extLst>
              <a:ext uri="{FF2B5EF4-FFF2-40B4-BE49-F238E27FC236}">
                <a16:creationId xmlns:a16="http://schemas.microsoft.com/office/drawing/2014/main" id="{E1E527BE-A3B3-4722-A3DC-13D6E3D0AC59}"/>
              </a:ext>
            </a:extLst>
          </p:cNvPr>
          <p:cNvSpPr>
            <a:spLocks noGrp="1"/>
          </p:cNvSpPr>
          <p:nvPr>
            <p:ph sz="quarter" idx="19"/>
          </p:nvPr>
        </p:nvSpPr>
        <p:spPr>
          <a:xfrm>
            <a:off x="3156749" y="3547323"/>
            <a:ext cx="195751" cy="169034"/>
          </a:xfrm>
        </p:spPr>
        <p:txBody>
          <a:bodyPr anchor="ctr"/>
          <a:lstStyle/>
          <a:p>
            <a:pPr marL="514350" lvl="0" indent="-514350">
              <a:buClr>
                <a:schemeClr val="bg1"/>
              </a:buClr>
              <a:buFont typeface="+mj-lt"/>
              <a:buAutoNum type="arabicPeriod" startAt="2"/>
            </a:pPr>
            <a:r>
              <a:rPr lang="en-US" sz="1000" dirty="0">
                <a:solidFill>
                  <a:schemeClr val="bg1"/>
                </a:solidFill>
              </a:rPr>
              <a:t> </a:t>
            </a:r>
          </a:p>
        </p:txBody>
      </p:sp>
      <p:sp>
        <p:nvSpPr>
          <p:cNvPr id="8" name="Text Placeholder 5">
            <a:extLst>
              <a:ext uri="{FF2B5EF4-FFF2-40B4-BE49-F238E27FC236}">
                <a16:creationId xmlns:a16="http://schemas.microsoft.com/office/drawing/2014/main" id="{681DB781-9408-484C-83B3-AACECDFF6864}"/>
              </a:ext>
            </a:extLst>
          </p:cNvPr>
          <p:cNvSpPr>
            <a:spLocks noGrp="1"/>
          </p:cNvSpPr>
          <p:nvPr>
            <p:ph type="body" sz="quarter" idx="13"/>
          </p:nvPr>
        </p:nvSpPr>
        <p:spPr>
          <a:xfrm>
            <a:off x="3331185" y="3519635"/>
            <a:ext cx="1448993" cy="357706"/>
          </a:xfrm>
        </p:spPr>
        <p:txBody>
          <a:bodyPr/>
          <a:lstStyle>
            <a:lvl1pPr marL="0" indent="0">
              <a:buNone/>
              <a:defRPr sz="1000"/>
            </a:lvl1pPr>
          </a:lstStyle>
          <a:p>
            <a:pPr lvl="0"/>
            <a:r>
              <a:rPr lang="en-US" dirty="0"/>
              <a:t>Brush on pollen from another plant.</a:t>
            </a:r>
          </a:p>
        </p:txBody>
      </p:sp>
      <p:sp>
        <p:nvSpPr>
          <p:cNvPr id="12" name="Content Placeholder 16">
            <a:extLst>
              <a:ext uri="{FF2B5EF4-FFF2-40B4-BE49-F238E27FC236}">
                <a16:creationId xmlns:a16="http://schemas.microsoft.com/office/drawing/2014/main" id="{9683AD3B-897E-4EBB-B3AE-67D7E9F949AE}"/>
              </a:ext>
            </a:extLst>
          </p:cNvPr>
          <p:cNvSpPr>
            <a:spLocks noGrp="1"/>
          </p:cNvSpPr>
          <p:nvPr>
            <p:ph sz="quarter" idx="20"/>
          </p:nvPr>
        </p:nvSpPr>
        <p:spPr>
          <a:xfrm>
            <a:off x="4017517" y="4869724"/>
            <a:ext cx="207705" cy="165703"/>
          </a:xfrm>
        </p:spPr>
        <p:txBody>
          <a:bodyPr anchor="ctr"/>
          <a:lstStyle/>
          <a:p>
            <a:pPr marL="514350" lvl="0" indent="-514350">
              <a:buClr>
                <a:schemeClr val="bg1"/>
              </a:buClr>
              <a:buFont typeface="+mj-lt"/>
              <a:buAutoNum type="arabicPeriod" startAt="3"/>
            </a:pPr>
            <a:r>
              <a:rPr lang="en-US" sz="1000" dirty="0"/>
              <a:t> </a:t>
            </a:r>
          </a:p>
        </p:txBody>
      </p:sp>
      <p:sp>
        <p:nvSpPr>
          <p:cNvPr id="9" name="Text Placeholder 5">
            <a:extLst>
              <a:ext uri="{FF2B5EF4-FFF2-40B4-BE49-F238E27FC236}">
                <a16:creationId xmlns:a16="http://schemas.microsoft.com/office/drawing/2014/main" id="{27EB9994-8296-4D98-967D-B331E6D6C26D}"/>
              </a:ext>
            </a:extLst>
          </p:cNvPr>
          <p:cNvSpPr>
            <a:spLocks noGrp="1"/>
          </p:cNvSpPr>
          <p:nvPr>
            <p:ph type="body" sz="quarter" idx="14"/>
          </p:nvPr>
        </p:nvSpPr>
        <p:spPr>
          <a:xfrm>
            <a:off x="4196974" y="4876801"/>
            <a:ext cx="1746625" cy="762000"/>
          </a:xfrm>
        </p:spPr>
        <p:txBody>
          <a:bodyPr/>
          <a:lstStyle>
            <a:lvl1pPr marL="0" indent="0">
              <a:buNone/>
              <a:defRPr sz="1000"/>
            </a:lvl1pPr>
          </a:lstStyle>
          <a:p>
            <a:pPr lvl="0">
              <a:lnSpc>
                <a:spcPct val="90000"/>
              </a:lnSpc>
            </a:pPr>
            <a:r>
              <a:rPr lang="en-US" dirty="0"/>
              <a:t>The results of cross from a parent that produces round, yellow seeds x parent that produces wrinkled yellow seeds.</a:t>
            </a:r>
          </a:p>
        </p:txBody>
      </p:sp>
    </p:spTree>
    <p:extLst>
      <p:ext uri="{BB962C8B-B14F-4D97-AF65-F5344CB8AC3E}">
        <p14:creationId xmlns:p14="http://schemas.microsoft.com/office/powerpoint/2010/main" val="1845502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9078"/>
            <a:ext cx="8228013" cy="505832"/>
          </a:xfrm>
        </p:spPr>
        <p:txBody>
          <a:bodyPr/>
          <a:lstStyle/>
          <a:p>
            <a:r>
              <a:rPr lang="en-US" dirty="0"/>
              <a:t>One-Trait Inheritance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1" y="1447800"/>
                <a:ext cx="8077200" cy="4676775"/>
              </a:xfrm>
            </p:spPr>
            <p:txBody>
              <a:bodyPr/>
              <a:lstStyle/>
              <a:p>
                <a:pPr marL="0" indent="0" eaLnBrk="1" hangingPunct="1">
                  <a:spcBef>
                    <a:spcPts val="800"/>
                  </a:spcBef>
                  <a:spcAft>
                    <a:spcPts val="1500"/>
                  </a:spcAft>
                  <a:buSzPct val="100000"/>
                  <a:buNone/>
                </a:pPr>
                <a:r>
                  <a:rPr lang="en-US" altLang="en-US" dirty="0"/>
                  <a:t>One-trait inheritance</a:t>
                </a:r>
              </a:p>
              <a:p>
                <a:pPr marL="285750" lvl="1" eaLnBrk="1" hangingPunct="1">
                  <a:spcBef>
                    <a:spcPts val="700"/>
                  </a:spcBef>
                  <a:buClr>
                    <a:srgbClr val="2B822B"/>
                  </a:buClr>
                  <a:buSzPct val="100000"/>
                  <a:buFont typeface="Arial" panose="020B0604020202020204" pitchFamily="34" charset="0"/>
                  <a:buChar char="•"/>
                </a:pPr>
                <a:r>
                  <a:rPr lang="en-US" altLang="en-US" dirty="0"/>
                  <a:t>Original parents called P generation</a:t>
                </a:r>
              </a:p>
              <a:p>
                <a:pPr marL="577850" lvl="2" eaLnBrk="1" hangingPunct="1">
                  <a:spcBef>
                    <a:spcPts val="600"/>
                  </a:spcBef>
                  <a:buSzPct val="100000"/>
                  <a:buFont typeface="Arial" pitchFamily="34" charset="0"/>
                  <a:buChar char="•"/>
                </a:pPr>
                <a:r>
                  <a:rPr lang="en-US" altLang="en-US" sz="2800" dirty="0"/>
                  <a:t>First-generation offspring </a:t>
                </a:r>
                <a14:m>
                  <m:oMath xmlns:m="http://schemas.openxmlformats.org/officeDocument/2006/math">
                    <m:sSub>
                      <m:sSubPr>
                        <m:ctrlPr>
                          <a:rPr lang="en-US" altLang="en-US" sz="2800" i="1" smtClean="0">
                            <a:latin typeface="Cambria Math" panose="02040503050406030204" pitchFamily="18" charset="0"/>
                          </a:rPr>
                        </m:ctrlPr>
                      </m:sSubPr>
                      <m:e>
                        <m:r>
                          <m:rPr>
                            <m:sty m:val="p"/>
                          </m:rPr>
                          <a:rPr lang="en-US" altLang="en-US" sz="2800" b="0" i="0" smtClean="0">
                            <a:latin typeface="Cambria Math" panose="02040503050406030204" pitchFamily="18" charset="0"/>
                          </a:rPr>
                          <m:t>F</m:t>
                        </m:r>
                      </m:e>
                      <m:sub>
                        <m:r>
                          <a:rPr lang="en-US" altLang="en-US" sz="2800" b="0" i="0" smtClean="0">
                            <a:latin typeface="Cambria Math" panose="02040503050406030204" pitchFamily="18" charset="0"/>
                          </a:rPr>
                          <m:t>1</m:t>
                        </m:r>
                      </m:sub>
                    </m:sSub>
                  </m:oMath>
                </a14:m>
                <a:r>
                  <a:rPr lang="en-US" altLang="en-US" sz="2800" dirty="0"/>
                  <a:t> generation</a:t>
                </a:r>
              </a:p>
              <a:p>
                <a:pPr marL="577850" lvl="2" eaLnBrk="1" hangingPunct="1">
                  <a:spcBef>
                    <a:spcPts val="600"/>
                  </a:spcBef>
                  <a:buSzPct val="100000"/>
                  <a:buFont typeface="Arial" pitchFamily="34" charset="0"/>
                  <a:buChar char="•"/>
                </a:pPr>
                <a:r>
                  <a:rPr lang="en-US" altLang="en-US" sz="2800" dirty="0"/>
                  <a:t>Second-generation offspring </a:t>
                </a:r>
                <a14:m>
                  <m:oMath xmlns:m="http://schemas.openxmlformats.org/officeDocument/2006/math">
                    <m:sSub>
                      <m:sSubPr>
                        <m:ctrlPr>
                          <a:rPr lang="en-US" altLang="en-US" sz="2800" i="1" smtClean="0">
                            <a:latin typeface="Cambria Math" panose="02040503050406030204" pitchFamily="18" charset="0"/>
                          </a:rPr>
                        </m:ctrlPr>
                      </m:sSubPr>
                      <m:e>
                        <m:r>
                          <m:rPr>
                            <m:sty m:val="p"/>
                          </m:rPr>
                          <a:rPr lang="en-US" altLang="en-US" sz="2800" b="0" i="0" smtClean="0">
                            <a:latin typeface="Cambria Math" panose="02040503050406030204" pitchFamily="18" charset="0"/>
                          </a:rPr>
                          <m:t>F</m:t>
                        </m:r>
                      </m:e>
                      <m:sub>
                        <m:r>
                          <a:rPr lang="en-US" altLang="en-US" sz="2800" b="0" i="0" smtClean="0">
                            <a:latin typeface="Cambria Math" panose="02040503050406030204" pitchFamily="18" charset="0"/>
                          </a:rPr>
                          <m:t>2</m:t>
                        </m:r>
                      </m:sub>
                    </m:sSub>
                  </m:oMath>
                </a14:m>
                <a:r>
                  <a:rPr lang="en-US" altLang="en-US" sz="2800" dirty="0"/>
                  <a:t> generation</a:t>
                </a:r>
              </a:p>
              <a:p>
                <a:pPr marL="285750" lvl="1" eaLnBrk="1" hangingPunct="1">
                  <a:spcBef>
                    <a:spcPts val="700"/>
                  </a:spcBef>
                  <a:buClr>
                    <a:srgbClr val="2B822B"/>
                  </a:buClr>
                  <a:buSzPct val="100000"/>
                  <a:buFont typeface="Arial" panose="020B0604020202020204" pitchFamily="34" charset="0"/>
                  <a:buChar char="•"/>
                </a:pPr>
                <a:r>
                  <a:rPr lang="en-US" altLang="en-US" dirty="0"/>
                  <a:t>Crossed green pod plants with yellow pod plants</a:t>
                </a:r>
              </a:p>
              <a:p>
                <a:pPr marL="577850" lvl="2" eaLnBrk="1" hangingPunct="1">
                  <a:spcBef>
                    <a:spcPts val="600"/>
                  </a:spcBef>
                  <a:buSzPct val="100000"/>
                  <a:buFont typeface="Arial" pitchFamily="34" charset="0"/>
                  <a:buChar char="•"/>
                </a:pPr>
                <a:r>
                  <a:rPr lang="en-US" altLang="en-US" sz="2800" dirty="0"/>
                  <a:t>All </a:t>
                </a:r>
                <a14:m>
                  <m:oMath xmlns:m="http://schemas.openxmlformats.org/officeDocument/2006/math">
                    <m:sSub>
                      <m:sSubPr>
                        <m:ctrlPr>
                          <a:rPr lang="en-US" altLang="en-US" sz="2800" i="1" smtClean="0">
                            <a:latin typeface="Cambria Math" panose="02040503050406030204" pitchFamily="18" charset="0"/>
                          </a:rPr>
                        </m:ctrlPr>
                      </m:sSubPr>
                      <m:e>
                        <m:r>
                          <m:rPr>
                            <m:sty m:val="p"/>
                          </m:rPr>
                          <a:rPr lang="en-US" altLang="en-US" sz="2800" b="0" i="0" smtClean="0">
                            <a:latin typeface="Cambria Math" panose="02040503050406030204" pitchFamily="18" charset="0"/>
                          </a:rPr>
                          <m:t>F</m:t>
                        </m:r>
                      </m:e>
                      <m:sub>
                        <m:r>
                          <a:rPr lang="en-US" altLang="en-US" sz="2800" b="0" i="0" smtClean="0">
                            <a:latin typeface="Cambria Math" panose="02040503050406030204" pitchFamily="18" charset="0"/>
                          </a:rPr>
                          <m:t>1</m:t>
                        </m:r>
                      </m:sub>
                    </m:sSub>
                  </m:oMath>
                </a14:m>
                <a:r>
                  <a:rPr lang="en-US" altLang="en-US" sz="2800" dirty="0"/>
                  <a:t> are green pods</a:t>
                </a:r>
              </a:p>
              <a:p>
                <a:pPr marL="577850" lvl="2" eaLnBrk="1" hangingPunct="1">
                  <a:spcBef>
                    <a:spcPts val="600"/>
                  </a:spcBef>
                  <a:buSzPct val="100000"/>
                  <a:buFont typeface="Arial" pitchFamily="34" charset="0"/>
                  <a:buChar char="•"/>
                </a:pPr>
                <a:r>
                  <a:rPr lang="en-US" altLang="en-US" sz="2800" dirty="0"/>
                  <a:t>Had yellow pods disappeared?</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1" y="1447800"/>
                <a:ext cx="8077200" cy="4676775"/>
              </a:xfrm>
              <a:blipFill>
                <a:blip r:embed="rId3"/>
                <a:stretch>
                  <a:fillRect l="-1962" t="-1695"/>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64249"/>
            <a:ext cx="8228013" cy="695490"/>
          </a:xfrm>
        </p:spPr>
        <p:txBody>
          <a:bodyPr/>
          <a:lstStyle/>
          <a:p>
            <a:r>
              <a:rPr lang="en-US" dirty="0"/>
              <a:t>Figure 10.3 One-Trait Cross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363"/>
          <a:stretch/>
        </p:blipFill>
        <p:spPr>
          <a:xfrm>
            <a:off x="2952278" y="1143000"/>
            <a:ext cx="3239445" cy="5391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7185"/>
            <a:ext cx="8228013" cy="629618"/>
          </a:xfrm>
        </p:spPr>
        <p:txBody>
          <a:bodyPr/>
          <a:lstStyle/>
          <a:p>
            <a:r>
              <a:rPr lang="en-US" dirty="0"/>
              <a:t>Punnett Square</a:t>
            </a:r>
          </a:p>
        </p:txBody>
      </p:sp>
      <p:sp>
        <p:nvSpPr>
          <p:cNvPr id="4" name="Content Placeholder 3"/>
          <p:cNvSpPr>
            <a:spLocks noGrp="1"/>
          </p:cNvSpPr>
          <p:nvPr>
            <p:ph idx="1"/>
          </p:nvPr>
        </p:nvSpPr>
        <p:spPr>
          <a:xfrm>
            <a:off x="744537" y="1126961"/>
            <a:ext cx="8228013" cy="1704471"/>
          </a:xfrm>
        </p:spPr>
        <p:txBody>
          <a:bodyPr/>
          <a:lstStyle/>
          <a:p>
            <a:pPr marL="0" indent="0" eaLnBrk="1" hangingPunct="1">
              <a:spcBef>
                <a:spcPts val="500"/>
              </a:spcBef>
              <a:spcAft>
                <a:spcPts val="1000"/>
              </a:spcAft>
              <a:buSzPct val="100000"/>
              <a:buNone/>
            </a:pPr>
            <a:r>
              <a:rPr lang="en-US" altLang="en-US" dirty="0"/>
              <a:t>Punnett square </a:t>
            </a:r>
          </a:p>
          <a:p>
            <a:pPr marL="285750" lvl="1" eaLnBrk="1" hangingPunct="1">
              <a:spcBef>
                <a:spcPts val="600"/>
              </a:spcBef>
              <a:buClr>
                <a:srgbClr val="2B822B"/>
              </a:buClr>
              <a:buSzPct val="100000"/>
              <a:buFont typeface="Arial" panose="020B0604020202020204" pitchFamily="34" charset="0"/>
              <a:buChar char="•"/>
            </a:pPr>
            <a:r>
              <a:rPr lang="en-US" altLang="en-US" dirty="0"/>
              <a:t>Shows all possible combinations of egg and sperm offspring may inherit</a:t>
            </a:r>
          </a:p>
        </p:txBody>
      </p:sp>
      <mc:AlternateContent xmlns:mc="http://schemas.openxmlformats.org/markup-compatibility/2006" xmlns:a14="http://schemas.microsoft.com/office/drawing/2010/main">
        <mc:Choice Requires="a14">
          <p:sp>
            <p:nvSpPr>
              <p:cNvPr id="6" name="Text Placeholder 9">
                <a:extLst>
                  <a:ext uri="{FF2B5EF4-FFF2-40B4-BE49-F238E27FC236}">
                    <a16:creationId xmlns:a16="http://schemas.microsoft.com/office/drawing/2014/main" id="{AA3B4700-D4AC-4BF9-9732-3E39F19C1794}"/>
                  </a:ext>
                </a:extLst>
              </p:cNvPr>
              <p:cNvSpPr>
                <a:spLocks noGrp="1"/>
              </p:cNvSpPr>
              <p:nvPr>
                <p:ph type="body" sz="quarter" idx="17"/>
              </p:nvPr>
            </p:nvSpPr>
            <p:spPr>
              <a:xfrm>
                <a:off x="733425" y="2819400"/>
                <a:ext cx="8228013" cy="1692442"/>
              </a:xfrm>
            </p:spPr>
            <p:txBody>
              <a:bodyPr/>
              <a:lstStyle/>
              <a:p>
                <a:pPr marL="0" indent="0" eaLnBrk="1" hangingPunct="1">
                  <a:spcBef>
                    <a:spcPts val="700"/>
                  </a:spcBef>
                  <a:spcAft>
                    <a:spcPts val="1000"/>
                  </a:spcAft>
                  <a:buSzPct val="100000"/>
                  <a:buNone/>
                </a:pPr>
                <a:r>
                  <a:rPr lang="en-US" altLang="en-US" dirty="0"/>
                  <a:t>When </a:t>
                </a:r>
                <a14:m>
                  <m:oMath xmlns:m="http://schemas.openxmlformats.org/officeDocument/2006/math">
                    <m:sSub>
                      <m:sSubPr>
                        <m:ctrlPr>
                          <a:rPr lang="en-US" altLang="en-US" i="1">
                            <a:latin typeface="Cambria Math" panose="02040503050406030204" pitchFamily="18" charset="0"/>
                          </a:rPr>
                        </m:ctrlPr>
                      </m:sSubPr>
                      <m:e>
                        <m:r>
                          <m:rPr>
                            <m:sty m:val="p"/>
                          </m:rPr>
                          <a:rPr lang="en-US" altLang="en-US">
                            <a:latin typeface="Cambria Math" panose="02040503050406030204" pitchFamily="18" charset="0"/>
                          </a:rPr>
                          <m:t>F</m:t>
                        </m:r>
                      </m:e>
                      <m:sub>
                        <m:r>
                          <a:rPr lang="en-US" altLang="en-US">
                            <a:latin typeface="Cambria Math" panose="02040503050406030204" pitchFamily="18" charset="0"/>
                          </a:rPr>
                          <m:t>1</m:t>
                        </m:r>
                      </m:sub>
                    </m:sSub>
                  </m:oMath>
                </a14:m>
                <a:r>
                  <a:rPr lang="en-US" altLang="en-US" dirty="0"/>
                  <a:t> allowed to self-pollinate, </a:t>
                </a:r>
                <a14:m>
                  <m:oMath xmlns:m="http://schemas.openxmlformats.org/officeDocument/2006/math">
                    <m:sSub>
                      <m:sSubPr>
                        <m:ctrlPr>
                          <a:rPr lang="en-US" altLang="en-US" i="1">
                            <a:latin typeface="Cambria Math" panose="02040503050406030204" pitchFamily="18" charset="0"/>
                          </a:rPr>
                        </m:ctrlPr>
                      </m:sSubPr>
                      <m:e>
                        <m:r>
                          <m:rPr>
                            <m:sty m:val="p"/>
                          </m:rPr>
                          <a:rPr lang="en-US" altLang="en-US">
                            <a:latin typeface="Cambria Math" panose="02040503050406030204" pitchFamily="18" charset="0"/>
                          </a:rPr>
                          <m:t>F</m:t>
                        </m:r>
                      </m:e>
                      <m:sub>
                        <m:r>
                          <a:rPr lang="en-US" altLang="en-US">
                            <a:latin typeface="Cambria Math" panose="02040503050406030204" pitchFamily="18" charset="0"/>
                          </a:rPr>
                          <m:t>2</m:t>
                        </m:r>
                      </m:sub>
                    </m:sSub>
                  </m:oMath>
                </a14:m>
                <a:r>
                  <a:rPr lang="en-US" altLang="en-US" dirty="0"/>
                  <a:t> were 3/4 green and 1/4 yellow</a:t>
                </a:r>
              </a:p>
              <a:p>
                <a:pPr marL="285750" lvl="1" eaLnBrk="1" hangingPunct="1">
                  <a:spcBef>
                    <a:spcPts val="600"/>
                  </a:spcBef>
                  <a:buClr>
                    <a:srgbClr val="2B822B"/>
                  </a:buClr>
                  <a:buSzPct val="100000"/>
                  <a:buFont typeface="Arial" panose="020B0604020202020204" pitchFamily="34" charset="0"/>
                  <a:buChar char="•"/>
                </a:pPr>
                <a14:m>
                  <m:oMath xmlns:m="http://schemas.openxmlformats.org/officeDocument/2006/math">
                    <m:sSub>
                      <m:sSubPr>
                        <m:ctrlPr>
                          <a:rPr lang="en-US" altLang="en-US" i="1">
                            <a:latin typeface="Cambria Math" panose="02040503050406030204" pitchFamily="18" charset="0"/>
                          </a:rPr>
                        </m:ctrlPr>
                      </m:sSubPr>
                      <m:e>
                        <m:r>
                          <m:rPr>
                            <m:sty m:val="p"/>
                          </m:rPr>
                          <a:rPr lang="en-US" altLang="en-US">
                            <a:latin typeface="Cambria Math" panose="02040503050406030204" pitchFamily="18" charset="0"/>
                          </a:rPr>
                          <m:t>F</m:t>
                        </m:r>
                      </m:e>
                      <m:sub>
                        <m:r>
                          <a:rPr lang="en-US" altLang="en-US">
                            <a:latin typeface="Cambria Math" panose="02040503050406030204" pitchFamily="18" charset="0"/>
                          </a:rPr>
                          <m:t>1</m:t>
                        </m:r>
                      </m:sub>
                    </m:sSub>
                  </m:oMath>
                </a14:m>
                <a:r>
                  <a:rPr lang="en-US" altLang="en-US" dirty="0"/>
                  <a:t> had passed on yellow pods</a:t>
                </a:r>
                <a:endParaRPr lang="en-US" dirty="0"/>
              </a:p>
            </p:txBody>
          </p:sp>
        </mc:Choice>
        <mc:Fallback xmlns="">
          <p:sp>
            <p:nvSpPr>
              <p:cNvPr id="6" name="Text Placeholder 9">
                <a:extLst>
                  <a:ext uri="{FF2B5EF4-FFF2-40B4-BE49-F238E27FC236}">
                    <a16:creationId xmlns:a16="http://schemas.microsoft.com/office/drawing/2014/main" id="{AA3B4700-D4AC-4BF9-9732-3E39F19C1794}"/>
                  </a:ext>
                </a:extLst>
              </p:cNvPr>
              <p:cNvSpPr>
                <a:spLocks noGrp="1" noRot="1" noChangeAspect="1" noMove="1" noResize="1" noEditPoints="1" noAdjustHandles="1" noChangeArrowheads="1" noChangeShapeType="1" noTextEdit="1"/>
              </p:cNvSpPr>
              <p:nvPr>
                <p:ph type="body" sz="quarter" idx="17"/>
              </p:nvPr>
            </p:nvSpPr>
            <p:spPr>
              <a:xfrm>
                <a:off x="733425" y="2819400"/>
                <a:ext cx="8228013" cy="1692442"/>
              </a:xfrm>
              <a:blipFill>
                <a:blip r:embed="rId3"/>
                <a:stretch>
                  <a:fillRect l="-1852" t="-4693" b="-10469"/>
                </a:stretch>
              </a:blipFill>
            </p:spPr>
            <p:txBody>
              <a:bodyPr/>
              <a:lstStyle/>
              <a:p>
                <a:r>
                  <a:rPr lang="en-US">
                    <a:noFill/>
                  </a:rPr>
                  <a:t> </a:t>
                </a:r>
              </a:p>
            </p:txBody>
          </p:sp>
        </mc:Fallback>
      </mc:AlternateContent>
      <p:pic>
        <p:nvPicPr>
          <p:cNvPr id="5" name="Picture 4" descr="Mendel's experiment indicated two distinct genetic factors for each trait."/>
          <p:cNvPicPr>
            <a:picLocks noChangeAspect="1"/>
          </p:cNvPicPr>
          <p:nvPr/>
        </p:nvPicPr>
        <p:blipFill rotWithShape="1">
          <a:blip r:embed="rId4" cstate="print">
            <a:extLst>
              <a:ext uri="{28A0092B-C50C-407E-A947-70E740481C1C}">
                <a14:useLocalDpi xmlns:a14="http://schemas.microsoft.com/office/drawing/2010/main" val="0"/>
              </a:ext>
            </a:extLst>
          </a:blip>
          <a:srcRect t="3704"/>
          <a:stretch/>
        </p:blipFill>
        <p:spPr>
          <a:xfrm>
            <a:off x="3408093" y="4572000"/>
            <a:ext cx="2327814" cy="198150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6.0&quot;&gt;&lt;object type=&quot;1&quot; unique_id=&quot;10001&quot;&gt;&lt;property id=&quot;20222&quot; value=&quot;G:\Graphics\Powerpoint\MH_DCM-TEXTEDIT PROJECTS\MADER-ESS_3e\Incoming\Animation files\ch10\Meiosis with Crossing Over\&quot;/&gt;&lt;object type=&quot;8&quot; unique_id=&quot;61766&quot;&gt;&lt;/object&gt;&lt;object type=&quot;2&quot; unique_id=&quot;61767&quot;&gt;&lt;object type=&quot;3&quot; unique_id=&quot;61768&quot;&gt;&lt;property id=&quot;20148&quot; value=&quot;5&quot;/&gt;&lt;property id=&quot;20300&quot; value=&quot;Slide 1 - &amp;quot;Essentials of Biology&amp;#x0D;&amp;#x0A;&amp;#x0D;&amp;#x0A;Sylvia S. Mader&amp;#x0D;&amp;#x0A;Michael Windelspecht&amp;quot;&quot;/&gt;&lt;property id=&quot;20307&quot; value=&quot;256&quot;/&gt;&lt;/object&gt;&lt;object type=&quot;3&quot; unique_id=&quot;61769&quot;&gt;&lt;property id=&quot;20148&quot; value=&quot;5&quot;/&gt;&lt;property id=&quot;20300&quot; value=&quot;Slide 2 - &amp;quot;10.1 Mendel’s Laws&amp;quot;&quot;/&gt;&lt;property id=&quot;20307&quot; value=&quot;257&quot;/&gt;&lt;/object&gt;&lt;object type=&quot;3&quot; unique_id=&quot;61770&quot;&gt;&lt;property id=&quot;20148&quot; value=&quot;5&quot;/&gt;&lt;property id=&quot;20300&quot; value=&quot;Slide 3 - &amp;quot;Figure 10.1 Mendel Working in His Garden&amp;quot;&quot;/&gt;&lt;property id=&quot;20307&quot; value=&quot;258&quot;/&gt;&lt;/object&gt;&lt;object type=&quot;3&quot; unique_id=&quot;61771&quot;&gt;&lt;property id=&quot;20148&quot; value=&quot;5&quot;/&gt;&lt;property id=&quot;20300&quot; value=&quot;Slide 4 - &amp;quot;Mendel’s Experimental Procedure&amp;quot;&quot;/&gt;&lt;property id=&quot;20307&quot; value=&quot;259&quot;/&gt;&lt;/object&gt;&lt;object type=&quot;3&quot; unique_id=&quot;61772&quot;&gt;&lt;property id=&quot;20148&quot; value=&quot;5&quot;/&gt;&lt;property id=&quot;20300&quot; value=&quot;Slide 5 - &amp;quot;Figure 10.2a Garden Pea Anatomy and Traits&amp;quot;&quot;/&gt;&lt;property id=&quot;20307&quot; value=&quot;260&quot;/&gt;&lt;/object&gt;&lt;object type=&quot;3&quot; unique_id=&quot;61773&quot;&gt;&lt;property id=&quot;20148&quot; value=&quot;5&quot;/&gt;&lt;property id=&quot;20300&quot; value=&quot;Slide 6 - &amp;quot;Figure 10.2b Garden Pea Anatomy and Traits&amp;quot;&quot;/&gt;&lt;property id=&quot;20307&quot; value=&quot;261&quot;/&gt;&lt;/object&gt;&lt;object type=&quot;3&quot; unique_id=&quot;61776&quot;&gt;&lt;property id=&quot;20148&quot; value=&quot;5&quot;/&gt;&lt;property id=&quot;20300&quot; value=&quot;Slide 10 - &amp;quot;Mendel’s Interpretation&amp;quot;&quot;/&gt;&lt;property id=&quot;20307&quot; value=&quot;264&quot;/&gt;&lt;/object&gt;&lt;object type=&quot;3&quot; unique_id=&quot;61777&quot;&gt;&lt;property id=&quot;20148&quot; value=&quot;5&quot;/&gt;&lt;property id=&quot;20300&quot; value=&quot;Slide 11 - &amp;quot;One-Trait Testcross&amp;quot;&quot;/&gt;&lt;property id=&quot;20307&quot; value=&quot;265&quot;/&gt;&lt;/object&gt;&lt;object type=&quot;3&quot; unique_id=&quot;61778&quot;&gt;&lt;property id=&quot;20148&quot; value=&quot;5&quot;/&gt;&lt;property id=&quot;20300&quot; value=&quot;Slide 12 - &amp;quot;One-Trait Testcross, continued&amp;quot;&quot;/&gt;&lt;property id=&quot;20307&quot; value=&quot;266&quot;/&gt;&lt;/object&gt;&lt;object type=&quot;3&quot; unique_id=&quot;61780&quot;&gt;&lt;property id=&quot;20148&quot; value=&quot;5&quot;/&gt;&lt;property id=&quot;20300&quot; value=&quot;Slide 14 - &amp;quot;Mendel’s First Law&amp;quot;&quot;/&gt;&lt;property id=&quot;20307&quot; value=&quot;268&quot;/&gt;&lt;/object&gt;&lt;object type=&quot;3&quot; unique_id=&quot;61781&quot;&gt;&lt;property id=&quot;20148&quot; value=&quot;5&quot;/&gt;&lt;property id=&quot;20300&quot; value=&quot;Slide 15 - &amp;quot;Modern Interpretation of Mendel’s Work&amp;quot;&quot;/&gt;&lt;property id=&quot;20307&quot; value=&quot;269&quot;/&gt;&lt;/object&gt;&lt;object type=&quot;3&quot; unique_id=&quot;61782&quot;&gt;&lt;property id=&quot;20148&quot; value=&quot;5&quot;/&gt;&lt;property id=&quot;20300&quot; value=&quot;Slide 16 - &amp;quot;Alleles&amp;quot;&quot;/&gt;&lt;property id=&quot;20307&quot; value=&quot;270&quot;/&gt;&lt;/object&gt;&lt;object type=&quot;3&quot; unique_id=&quot;61783&quot;&gt;&lt;property id=&quot;20148&quot; value=&quot;5&quot;/&gt;&lt;property id=&quot;20300&quot; value=&quot;Slide 17 - &amp;quot;Figure 10.5 Homologous Chromosomes&amp;quot;&quot;/&gt;&lt;property id=&quot;20307&quot; value=&quot;271&quot;/&gt;&lt;/object&gt;&lt;object type=&quot;3&quot; unique_id=&quot;61784&quot;&gt;&lt;property id=&quot;20148&quot; value=&quot;5&quot;/&gt;&lt;property id=&quot;20300&quot; value=&quot;Slide 18 - &amp;quot;Genotype Versus Phenotype&amp;quot;&quot;/&gt;&lt;property id=&quot;20307&quot; value=&quot;272&quot;/&gt;&lt;/object&gt;&lt;object type=&quot;3&quot; unique_id=&quot;61785&quot;&gt;&lt;property id=&quot;20148&quot; value=&quot;5&quot;/&gt;&lt;property id=&quot;20300&quot; value=&quot;Slide 20 - &amp;quot;Two-Trait Inheritance&amp;quot;&quot;/&gt;&lt;property id=&quot;20307&quot; value=&quot;273&quot;/&gt;&lt;/object&gt;&lt;object type=&quot;3&quot; unique_id=&quot;61786&quot;&gt;&lt;property id=&quot;20148&quot; value=&quot;5&quot;/&gt;&lt;property id=&quot;20300&quot; value=&quot;Slide 21 - &amp;quot;Figure 10.6 Two-Trait Cross by Mendel&amp;quot;&quot;/&gt;&lt;property id=&quot;20307&quot; value=&quot;274&quot;/&gt;&lt;/object&gt;&lt;object type=&quot;3&quot; unique_id=&quot;61787&quot;&gt;&lt;property id=&quot;20148&quot; value=&quot;5&quot;/&gt;&lt;property id=&quot;20300&quot; value=&quot;Slide 22 - &amp;quot;Figure 10.6 Two-Trait Cross by Mendel, continued&amp;quot;&quot;/&gt;&lt;property id=&quot;20307&quot; value=&quot;275&quot;/&gt;&lt;/object&gt;&lt;object type=&quot;3&quot; unique_id=&quot;61788&quot;&gt;&lt;property id=&quot;20148&quot; value=&quot;5&quot;/&gt;&lt;property id=&quot;20300&quot; value=&quot;Slide 23 - &amp;quot;Mendel’s Second Law of Heredity&amp;quot;&quot;/&gt;&lt;property id=&quot;20307&quot; value=&quot;276&quot;/&gt;&lt;/object&gt;&lt;object type=&quot;3&quot; unique_id=&quot;61789&quot;&gt;&lt;property id=&quot;20148&quot; value=&quot;5&quot;/&gt;&lt;property id=&quot;20300&quot; value=&quot;Slide 24 - &amp;quot;Two-Trait Testcross&amp;quot;&quot;/&gt;&lt;property id=&quot;20307&quot; value=&quot;277&quot;/&gt;&lt;/object&gt;&lt;object type=&quot;3&quot; unique_id=&quot;61790&quot;&gt;&lt;property id=&quot;20148&quot; value=&quot;5&quot;/&gt;&lt;property id=&quot;20300&quot; value=&quot;Slide 25 - &amp;quot;Figure 10.7 Two-Trait Testcross&amp;quot;&quot;/&gt;&lt;property id=&quot;20307&quot; value=&quot;278&quot;/&gt;&lt;/object&gt;&lt;object type=&quot;3&quot; unique_id=&quot;61791&quot;&gt;&lt;property id=&quot;20148&quot; value=&quot;5&quot;/&gt;&lt;property id=&quot;20300&quot; value=&quot;Slide 26 - &amp;quot;Mendel’s Laws and Probability&amp;quot;&quot;/&gt;&lt;property id=&quot;20307&quot; value=&quot;279&quot;/&gt;&lt;/object&gt;&lt;object type=&quot;3&quot; unique_id=&quot;61793&quot;&gt;&lt;property id=&quot;20148&quot; value=&quot;5&quot;/&gt;&lt;property id=&quot;20300&quot; value=&quot;Slide 27 - &amp;quot;Figure 10.8 Mendel's Laws and Meiosis&amp;quot;&quot;/&gt;&lt;property id=&quot;20307&quot; value=&quot;281&quot;/&gt;&lt;/object&gt;&lt;object type=&quot;3&quot; unique_id=&quot;61794&quot;&gt;&lt;property id=&quot;20148&quot; value=&quot;5&quot;/&gt;&lt;property id=&quot;20300&quot; value=&quot;Slide 38 - &amp;quot;10.3 Beyond Mendel’s Laws&amp;quot;&quot;/&gt;&lt;property id=&quot;20307&quot; value=&quot;282&quot;/&gt;&lt;/object&gt;&lt;object type=&quot;3&quot; unique_id=&quot;61795&quot;&gt;&lt;property id=&quot;20148&quot; value=&quot;5&quot;/&gt;&lt;property id=&quot;20300&quot; value=&quot;Slide 40 - &amp;quot;Multiple-Allele Traits&amp;quot;&quot;/&gt;&lt;property id=&quot;20307&quot; value=&quot;283&quot;/&gt;&lt;/object&gt;&lt;object type=&quot;3&quot; unique_id=&quot;61796&quot;&gt;&lt;property id=&quot;20148&quot; value=&quot;5&quot;/&gt;&lt;property id=&quot;20300&quot; value=&quot;Slide 41 - &amp;quot;Figure 10.17 Inheritance of ABO Blood Type&amp;quot;&quot;/&gt;&lt;property id=&quot;20307&quot; value=&quot;284&quot;/&gt;&lt;/object&gt;&lt;object type=&quot;3&quot; unique_id=&quot;61797&quot;&gt;&lt;property id=&quot;20148&quot; value=&quot;5&quot;/&gt;&lt;property id=&quot;20300&quot; value=&quot;Slide 42 - &amp;quot;Polygenic Inheritance&amp;quot;&quot;/&gt;&lt;property id=&quot;20307&quot; value=&quot;285&quot;/&gt;&lt;/object&gt;&lt;object type=&quot;3&quot; unique_id=&quot;61798&quot;&gt;&lt;property id=&quot;20148&quot; value=&quot;5&quot;/&gt;&lt;property id=&quot;20300&quot; value=&quot;Slide 43 - &amp;quot;Figure 10.18 Height in Humans, a Polygenic Trait&amp;quot;&quot;/&gt;&lt;property id=&quot;20307&quot; value=&quot;286&quot;/&gt;&lt;/object&gt;&lt;object type=&quot;3&quot; unique_id=&quot;61799&quot;&gt;&lt;property id=&quot;20148&quot; value=&quot;5&quot;/&gt;&lt;property id=&quot;20300&quot; value=&quot;Slide 44 - &amp;quot;Environmental Influences&amp;quot;&quot;/&gt;&lt;property id=&quot;20307&quot; value=&quot;287&quot;/&gt;&lt;/object&gt;&lt;object type=&quot;3&quot; unique_id=&quot;61801&quot;&gt;&lt;property id=&quot;20148&quot; value=&quot;5&quot;/&gt;&lt;property id=&quot;20300&quot; value=&quot;Slide 47 - &amp;quot;Pleiotropy&amp;quot;&quot;/&gt;&lt;property id=&quot;20307&quot; value=&quot;289&quot;/&gt;&lt;/object&gt;&lt;object type=&quot;3&quot; unique_id=&quot;61802&quot;&gt;&lt;property id=&quot;20148&quot; value=&quot;5&quot;/&gt;&lt;property id=&quot;20300&quot; value=&quot;Slide 46 - &amp;quot;Figure 10.21 Marfan Syndrome, Multiple Effects of a Single Human Gene&amp;quot;&quot;/&gt;&lt;property id=&quot;20307&quot; value=&quot;290&quot;/&gt;&lt;/object&gt;&lt;object type=&quot;3&quot; unique_id=&quot;61803&quot;&gt;&lt;property id=&quot;20148&quot; value=&quot;5&quot;/&gt;&lt;property id=&quot;20300&quot; value=&quot;Slide 49 - &amp;quot;10.4 Sex-Linked Inheritance&amp;quot;&quot;/&gt;&lt;property id=&quot;20307&quot; value=&quot;291&quot;/&gt;&lt;/object&gt;&lt;object type=&quot;3&quot; unique_id=&quot;61804&quot;&gt;&lt;property id=&quot;20148&quot; value=&quot;5&quot;/&gt;&lt;property id=&quot;20300&quot; value=&quot;Slide 50 - &amp;quot;Figure 10.23 Sex Determination in Humans&amp;quot;&quot;/&gt;&lt;property id=&quot;20307&quot; value=&quot;292&quot;/&gt;&lt;/object&gt;&lt;object type=&quot;3&quot; unique_id=&quot;61805&quot;&gt;&lt;property id=&quot;20148&quot; value=&quot;5&quot;/&gt;&lt;property id=&quot;20300&quot; value=&quot;Slide 51 - &amp;quot;Sex-Linked Alleles&amp;quot;&quot;/&gt;&lt;property id=&quot;20307&quot; value=&quot;293&quot;/&gt;&lt;/object&gt;&lt;object type=&quot;3&quot; unique_id=&quot;61807&quot;&gt;&lt;property id=&quot;20148&quot; value=&quot;5&quot;/&gt;&lt;property id=&quot;20300&quot; value=&quot;Slide 48 - &amp;quot;Linkage&amp;quot;&quot;/&gt;&lt;property id=&quot;20307&quot; value=&quot;295&quot;/&gt;&lt;/object&gt;&lt;object type=&quot;3&quot; unique_id=&quot;189101&quot;&gt;&lt;property id=&quot;20148&quot; value=&quot;5&quot;/&gt;&lt;property id=&quot;20300&quot; value=&quot;Slide 7 - &amp;quot;One-Trait Inheritance&amp;quot;&quot;/&gt;&lt;property id=&quot;20307&quot; value=&quot;304&quot;/&gt;&lt;/object&gt;&lt;object type=&quot;3&quot; unique_id=&quot;189102&quot;&gt;&lt;property id=&quot;20148&quot; value=&quot;5&quot;/&gt;&lt;property id=&quot;20300&quot; value=&quot;Slide 8 - &amp;quot;Figure 10.3 One-Trait Cross&amp;quot;&quot;/&gt;&lt;property id=&quot;20307&quot; value=&quot;324&quot;/&gt;&lt;/object&gt;&lt;object type=&quot;3&quot; unique_id=&quot;189103&quot;&gt;&lt;property id=&quot;20148&quot; value=&quot;5&quot;/&gt;&lt;property id=&quot;20300&quot; value=&quot;Slide 9 - &amp;quot;Punnett Square&amp;quot;&quot;/&gt;&lt;property id=&quot;20307&quot; value=&quot;305&quot;/&gt;&lt;/object&gt;&lt;object type=&quot;3&quot; unique_id=&quot;189104&quot;&gt;&lt;property id=&quot;20148&quot; value=&quot;5&quot;/&gt;&lt;property id=&quot;20300&quot; value=&quot;Slide 13 - &amp;quot;Figure 10.4 One-Trait Testcross&amp;quot;&quot;/&gt;&lt;property id=&quot;20307&quot; value=&quot;306&quot;/&gt;&lt;/object&gt;&lt;object type=&quot;3&quot; unique_id=&quot;189105&quot;&gt;&lt;property id=&quot;20148&quot; value=&quot;5&quot;/&gt;&lt;property id=&quot;20300&quot; value=&quot;Slide 19 - &amp;quot; Table 10.1 Genotype Versus Phenotype&amp;quot;&quot;/&gt;&lt;property id=&quot;20307&quot; value=&quot;325&quot;/&gt;&lt;/object&gt;&lt;object type=&quot;3&quot; unique_id=&quot;189106&quot;&gt;&lt;property id=&quot;20148&quot; value=&quot;5&quot;/&gt;&lt;property id=&quot;20300&quot; value=&quot;Slide 28 - &amp;quot;10.2 Mendel’s Laws Apply to Humans&amp;quot;&quot;/&gt;&lt;property id=&quot;20307&quot; value=&quot;308&quot;/&gt;&lt;/object&gt;&lt;object type=&quot;3&quot; unique_id=&quot;189107&quot;&gt;&lt;property id=&quot;20148&quot; value=&quot;5&quot;/&gt;&lt;property id=&quot;20300&quot; value=&quot;Slide 29 - &amp;quot;Pedigrees for Autosomal Disorders&amp;quot;&quot;/&gt;&lt;property id=&quot;20307&quot; value=&quot;309&quot;/&gt;&lt;/object&gt;&lt;object type=&quot;3&quot; unique_id=&quot;189108&quot;&gt;&lt;property id=&quot;20148&quot; value=&quot;5&quot;/&gt;&lt;property id=&quot;20300&quot; value=&quot;Slide 30 - &amp;quot;Figure 10.9 Autosomal Recessive Pedigree&amp;quot;&quot;/&gt;&lt;property id=&quot;20307&quot; value=&quot;310&quot;/&gt;&lt;/object&gt;&lt;object type=&quot;3&quot; unique_id=&quot;189109&quot;&gt;&lt;property id=&quot;20148&quot; value=&quot;5&quot;/&gt;&lt;property id=&quot;20300&quot; value=&quot;Slide 31 - &amp;quot;Autosomal Dominant Disorder&amp;quot;&quot;/&gt;&lt;property id=&quot;20307&quot; value=&quot;311&quot;/&gt;&lt;/object&gt;&lt;object type=&quot;3&quot; unique_id=&quot;189110&quot;&gt;&lt;property id=&quot;20148&quot; value=&quot;5&quot;/&gt;&lt;property id=&quot;20300&quot; value=&quot;Slide 32 - &amp;quot;Figure 10.10 Autosomal Dominant Pedigree&amp;quot;&quot;/&gt;&lt;property id=&quot;20307&quot; value=&quot;312&quot;/&gt;&lt;/object&gt;&lt;object type=&quot;3&quot; unique_id=&quot;189111&quot;&gt;&lt;property id=&quot;20148&quot; value=&quot;5&quot;/&gt;&lt;property id=&quot;20300&quot; value=&quot;Slide 33 - &amp;quot;Genetic Disorders of Interest&amp;quot;&quot;/&gt;&lt;property id=&quot;20307&quot; value=&quot;316&quot;/&gt;&lt;/object&gt;&lt;object type=&quot;3&quot; unique_id=&quot;189112&quot;&gt;&lt;property id=&quot;20148&quot; value=&quot;5&quot;/&gt;&lt;property id=&quot;20300&quot; value=&quot;Slide 34 - &amp;quot;Cystic Fibrosis&amp;quot;&quot;/&gt;&lt;property id=&quot;20307&quot; value=&quot;317&quot;/&gt;&lt;/object&gt;&lt;object type=&quot;3&quot; unique_id=&quot;189113&quot;&gt;&lt;property id=&quot;20148&quot; value=&quot;5&quot;/&gt;&lt;property id=&quot;20300&quot; value=&quot;Slide 35 - &amp;quot;Alkaptonuria&amp;quot;&quot;/&gt;&lt;property id=&quot;20307&quot; value=&quot;318&quot;/&gt;&lt;/object&gt;&lt;object type=&quot;3&quot; unique_id=&quot;189114&quot;&gt;&lt;property id=&quot;20148&quot; value=&quot;5&quot;/&gt;&lt;property id=&quot;20300&quot; value=&quot;Slide 36 - &amp;quot;Sickle-Cell Disease&amp;quot;&quot;/&gt;&lt;property id=&quot;20307&quot; value=&quot;319&quot;/&gt;&lt;/object&gt;&lt;object type=&quot;3&quot; unique_id=&quot;189115&quot;&gt;&lt;property id=&quot;20148&quot; value=&quot;5&quot;/&gt;&lt;property id=&quot;20300&quot; value=&quot;Slide 37 - &amp;quot;Huntington Disease&amp;quot;&quot;/&gt;&lt;property id=&quot;20307&quot; value=&quot;320&quot;/&gt;&lt;/object&gt;&lt;object type=&quot;3&quot; unique_id=&quot;189116&quot;&gt;&lt;property id=&quot;20148&quot; value=&quot;5&quot;/&gt;&lt;property id=&quot;20300&quot; value=&quot;Slide 39 - &amp;quot;Figure 10.16 Incomplete Dominance&amp;quot;&quot;/&gt;&lt;property id=&quot;20307&quot; value=&quot;326&quot;/&gt;&lt;/object&gt;&lt;object type=&quot;3&quot; unique_id=&quot;189117&quot;&gt;&lt;property id=&quot;20148&quot; value=&quot;5&quot;/&gt;&lt;property id=&quot;20300&quot; value=&quot;Slide 45 - &amp;quot;Gene Interactions&amp;quot;&quot;/&gt;&lt;property id=&quot;20307&quot; value=&quot;327&quot;/&gt;&lt;/object&gt;&lt;object type=&quot;3&quot; unique_id=&quot;189118&quot;&gt;&lt;property id=&quot;20148&quot; value=&quot;5&quot;/&gt;&lt;property id=&quot;20300&quot; value=&quot;Slide 52 - &amp;quot;Figure 10.24 X-Linked Inheritance&amp;quot;&quot;/&gt;&lt;property id=&quot;20307&quot; value=&quot;323&quot;/&gt;&lt;/object&gt;&lt;object type=&quot;3&quot; unique_id=&quot;189119&quot;&gt;&lt;property id=&quot;20148&quot; value=&quot;5&quot;/&gt;&lt;property id=&quot;20300&quot; value=&quot;Slide 53 - &amp;quot;Pedigree for Sex-Linked Disorder&amp;quot;&quot;/&gt;&lt;property id=&quot;20307&quot; value=&quot;313&quot;/&gt;&lt;/object&gt;&lt;object type=&quot;3&quot; unique_id=&quot;189120&quot;&gt;&lt;property id=&quot;20148&quot; value=&quot;5&quot;/&gt;&lt;property id=&quot;20300&quot; value=&quot;Slide 54 - &amp;quot;Figure 10.25 X-Linked Recessive Pedigree&amp;quot;&quot;/&gt;&lt;property id=&quot;20307&quot; value=&quot;314&quot;/&gt;&lt;/object&gt;&lt;object type=&quot;3&quot; unique_id=&quot;189121&quot;&gt;&lt;property id=&quot;20148&quot; value=&quot;5&quot;/&gt;&lt;property id=&quot;20300&quot; value=&quot;Slide 55 - &amp;quot;X- and Y-Linked Disorders&amp;quot;&quot;/&gt;&lt;property id=&quot;20307&quot; value=&quot;315&quot;/&gt;&lt;/object&gt;&lt;object type=&quot;3&quot; unique_id=&quot;189122&quot;&gt;&lt;property id=&quot;20148&quot; value=&quot;5&quot;/&gt;&lt;property id=&quot;20300&quot; value=&quot;Slide 56 - &amp;quot;X-Linked Recessive Disorders&amp;quot;&quot;/&gt;&lt;property id=&quot;20307&quot; value=&quot;321&quot;/&gt;&lt;/object&gt;&lt;object type=&quot;3&quot; unique_id=&quot;189123&quot;&gt;&lt;property id=&quot;20148&quot; value=&quot;5&quot;/&gt;&lt;property id=&quot;20300&quot; value=&quot;Slide 57 - &amp;quot;Figure 10.26 Muscular Dystrophy&amp;quot;&quot;/&gt;&lt;property id=&quot;20307&quot; value=&quot;322&quot;/&gt;&lt;/object&gt;&lt;/object&gt;&lt;/object&gt;&lt;/database&gt;"/>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2572</Words>
  <Application>Microsoft Office PowerPoint</Application>
  <PresentationFormat>On-screen Show (4:3)</PresentationFormat>
  <Paragraphs>416</Paragraphs>
  <Slides>57</Slides>
  <Notes>57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57</vt:i4>
      </vt:variant>
    </vt:vector>
  </HeadingPairs>
  <TitlesOfParts>
    <vt:vector size="66" baseType="lpstr">
      <vt:lpstr>Arial</vt:lpstr>
      <vt:lpstr>Arial Rounded MT Bold</vt:lpstr>
      <vt:lpstr>Cambria Math</vt:lpstr>
      <vt:lpstr>DejaVu Sans</vt:lpstr>
      <vt:lpstr>Times New Roman</vt:lpstr>
      <vt:lpstr>Wingdings</vt:lpstr>
      <vt:lpstr>Office Theme</vt:lpstr>
      <vt:lpstr>1_Office Theme</vt:lpstr>
      <vt:lpstr>2_Office Theme</vt:lpstr>
      <vt:lpstr>Essentials of Biology</vt:lpstr>
      <vt:lpstr>10.1 Mendel’s Laws</vt:lpstr>
      <vt:lpstr>Figure 10.1 Mendel Working in His Garden</vt:lpstr>
      <vt:lpstr>Mendel’s Experimental Procedure</vt:lpstr>
      <vt:lpstr>Figure 10.2a Garden Pea Anatomy and Traits</vt:lpstr>
      <vt:lpstr>Figure 10.2b Garden Pea Anatomy and Traits</vt:lpstr>
      <vt:lpstr>One-Trait Inheritance</vt:lpstr>
      <vt:lpstr>Figure 10.3 One-Trait Cross</vt:lpstr>
      <vt:lpstr>Punnett Square</vt:lpstr>
      <vt:lpstr>Mendel’s Interpretation</vt:lpstr>
      <vt:lpstr>One-Trait Testcross, 1</vt:lpstr>
      <vt:lpstr>One-Trait Testcross, 2</vt:lpstr>
      <vt:lpstr>Figure 10.4 One-Trait Testcross</vt:lpstr>
      <vt:lpstr>Mendel’s First Law</vt:lpstr>
      <vt:lpstr>Modern Interpretation of Mendel’s Work</vt:lpstr>
      <vt:lpstr>Alleles</vt:lpstr>
      <vt:lpstr>Figure 10.5 Homologous Chromosomes</vt:lpstr>
      <vt:lpstr>Genotype Versus Phenotype</vt:lpstr>
      <vt:lpstr> Table 10.1 Genotype Versus Phenotype</vt:lpstr>
      <vt:lpstr>Two-Trait Inheritance</vt:lpstr>
      <vt:lpstr>Figure 10.6 Two-Trait Cross by Mendel, 1</vt:lpstr>
      <vt:lpstr>Figure 10.6 Two-Trait Cross by Mendel, 2</vt:lpstr>
      <vt:lpstr>Mendel’s Second Law of Heredity</vt:lpstr>
      <vt:lpstr>Two-Trait Testcross</vt:lpstr>
      <vt:lpstr>Figure 10.7 Two-Trait Testcross</vt:lpstr>
      <vt:lpstr>Mendel’s Laws and Probability</vt:lpstr>
      <vt:lpstr>Figure 10.8 Mendel's Laws and Meiosis</vt:lpstr>
      <vt:lpstr>10.2 Mendel’s Laws Apply to Humans</vt:lpstr>
      <vt:lpstr>Pedigrees for Autosomal Disorders</vt:lpstr>
      <vt:lpstr>Figure 10.9 Autosomal Recessive Pedigree</vt:lpstr>
      <vt:lpstr>Autosomal Dominant Disorder</vt:lpstr>
      <vt:lpstr>Figure 10.10 Autosomal Dominant Pedigree</vt:lpstr>
      <vt:lpstr>Genetic Disorders of Interest</vt:lpstr>
      <vt:lpstr>Cystic Fibrosis</vt:lpstr>
      <vt:lpstr>Alkaptonuria</vt:lpstr>
      <vt:lpstr>Sickle-Cell Disease</vt:lpstr>
      <vt:lpstr>Huntington Disease</vt:lpstr>
      <vt:lpstr>10.3 Beyond Mendel’s Laws</vt:lpstr>
      <vt:lpstr>Figure 10.16 Incomplete Dominance</vt:lpstr>
      <vt:lpstr>Multiple-Allele Traits</vt:lpstr>
      <vt:lpstr>Figure 10.17 Inheritance of ABO Blood Type</vt:lpstr>
      <vt:lpstr>Polygenic Inheritance</vt:lpstr>
      <vt:lpstr>Figure 10.18 Height in Humans, a Polygenic Trait</vt:lpstr>
      <vt:lpstr>Environmental Influences</vt:lpstr>
      <vt:lpstr>Gene Interactions</vt:lpstr>
      <vt:lpstr>Figure 10.21 Marfan Syndrome, Multiple Effects of a Single Human Gene</vt:lpstr>
      <vt:lpstr>Pleiotropy</vt:lpstr>
      <vt:lpstr>Linkage</vt:lpstr>
      <vt:lpstr>10.4 Sex-Linked Inheritance</vt:lpstr>
      <vt:lpstr>Figure 10.23 Sex Determination in Humans</vt:lpstr>
      <vt:lpstr>Sex-Linked Alleles</vt:lpstr>
      <vt:lpstr>Figure 10.24 X-Linked Inheritance</vt:lpstr>
      <vt:lpstr>Pedigree for Sex-Linked Disorder</vt:lpstr>
      <vt:lpstr>Figure 10.25 X-Linked Recessive Pedigree</vt:lpstr>
      <vt:lpstr>X- and Y-Linked Disorders</vt:lpstr>
      <vt:lpstr>X-Linked Recessive Disorders</vt:lpstr>
      <vt:lpstr>Figure 10.26 Muscular Dystrophy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Stephen D. Ebbs</dc:creator>
  <cp:lastModifiedBy>Kamini Gharat</cp:lastModifiedBy>
  <cp:revision>265</cp:revision>
  <cp:lastPrinted>1601-01-01T00:00:00Z</cp:lastPrinted>
  <dcterms:created xsi:type="dcterms:W3CDTF">2005-07-09T15:53:30Z</dcterms:created>
  <dcterms:modified xsi:type="dcterms:W3CDTF">2017-06-22T13:45:32Z</dcterms:modified>
</cp:coreProperties>
</file>